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92" r:id="rId5"/>
    <p:sldId id="285" r:id="rId6"/>
    <p:sldId id="261" r:id="rId7"/>
    <p:sldId id="267" r:id="rId8"/>
    <p:sldId id="268" r:id="rId9"/>
    <p:sldId id="269" r:id="rId10"/>
    <p:sldId id="270" r:id="rId11"/>
    <p:sldId id="280" r:id="rId12"/>
    <p:sldId id="279" r:id="rId13"/>
    <p:sldId id="273" r:id="rId14"/>
    <p:sldId id="291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6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3" autoAdjust="0"/>
    <p:restoredTop sz="94660"/>
  </p:normalViewPr>
  <p:slideViewPr>
    <p:cSldViewPr>
      <p:cViewPr varScale="1">
        <p:scale>
          <a:sx n="59" d="100"/>
          <a:sy n="59" d="100"/>
        </p:scale>
        <p:origin x="-2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Pictures\фоны на презентацию\[wallcoo_com]_1_CG_seasons_summer_HS126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</p:spPr>
      </p:pic>
      <p:sp>
        <p:nvSpPr>
          <p:cNvPr id="5" name="Лента лицом вверх 4"/>
          <p:cNvSpPr/>
          <p:nvPr/>
        </p:nvSpPr>
        <p:spPr>
          <a:xfrm>
            <a:off x="0" y="0"/>
            <a:ext cx="9144000" cy="2500306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ОЗДОРОВИТЕЛЬНЫЕ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БАССЕЙНЕ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4143380"/>
            <a:ext cx="3357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РАБОТЫ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инструктора по плаванию Валиевой Е.А.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Верхний Тагил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детский сад\Бассейн\Фото детей в бассейне\SAM_0637.JPG"/>
          <p:cNvPicPr/>
          <p:nvPr/>
        </p:nvPicPr>
        <p:blipFill>
          <a:blip r:embed="rId3" cstate="print"/>
          <a:srcRect l="2083" t="15000" b="20000"/>
          <a:stretch>
            <a:fillRect/>
          </a:stretch>
        </p:blipFill>
        <p:spPr bwMode="auto">
          <a:xfrm>
            <a:off x="285720" y="2857496"/>
            <a:ext cx="51435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ЭТАП    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( декабрь - январь)</a:t>
            </a:r>
            <a:endParaRPr lang="ru-RU" sz="3200" dirty="0"/>
          </a:p>
        </p:txBody>
      </p:sp>
      <p:pic>
        <p:nvPicPr>
          <p:cNvPr id="1029" name="Picture 5" descr="C:\Users\ASUS\Pictures\фоны на презентацию\1360155036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31432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  Закрепление навыков самообслуживания;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-  Проведение комплекса оздоровительных мероприятий с использованием «Дорожки здоровья» в облегченной одежде;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 -  </a:t>
            </a:r>
            <a:r>
              <a:rPr lang="ru-RU" sz="2400" b="1" i="1" dirty="0" smtClean="0">
                <a:solidFill>
                  <a:srgbClr val="002060"/>
                </a:solidFill>
              </a:rPr>
              <a:t>Обучение спуску в воду и знакомство со свойствами воды и навыками перемещения в воде;</a:t>
            </a:r>
            <a:endParaRPr lang="en-US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ЭТАП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декабрь - январь)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D:\детский сад\Бассейн\Фото детей в бассейне\Бассейн 20.05.2016\DSC05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85794"/>
            <a:ext cx="414340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\Бассейн\Фото детей в бассейне\Бассейн 20.05.2016\DSC057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400052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ЭТАП    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( декабрь - январь)</a:t>
            </a:r>
            <a:endParaRPr lang="ru-RU" sz="3200" dirty="0"/>
          </a:p>
        </p:txBody>
      </p:sp>
      <p:pic>
        <p:nvPicPr>
          <p:cNvPr id="3077" name="Picture 5" descr="C:\Users\ASUS\Pictures\фоны на презентацию\1360155036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714356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  Закрепление навыков самообслуживания;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-  </a:t>
            </a:r>
            <a:r>
              <a:rPr lang="ru-RU" sz="2400" b="1" i="1" dirty="0" smtClean="0">
                <a:solidFill>
                  <a:srgbClr val="002060"/>
                </a:solidFill>
              </a:rPr>
              <a:t>Проведение комплекса оздоровительных мероприятий с использованием 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                  «Дорожки здоровья» в облегченной одежде;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 -  Обучение спуску в воду и знакомство со свойствами воды и навыками перемещения в воде;</a:t>
            </a:r>
            <a:endParaRPr lang="en-US" sz="2400" i="1" dirty="0" smtClean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ЭТАП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декабрь - январь)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:\детский сад\Бассейн\Фото детей гр. Лисята\DSC05672.JPG"/>
          <p:cNvPicPr/>
          <p:nvPr/>
        </p:nvPicPr>
        <p:blipFill>
          <a:blip r:embed="rId3" cstate="print"/>
          <a:srcRect t="33334"/>
          <a:stretch>
            <a:fillRect/>
          </a:stretch>
        </p:blipFill>
        <p:spPr bwMode="auto">
          <a:xfrm>
            <a:off x="428596" y="785794"/>
            <a:ext cx="364333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\Бассейн\Фото детей в бассейне\Бассейн 20.05.2016\DSC057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643314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ЭТАП    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( декабрь - январь)</a:t>
            </a:r>
            <a:endParaRPr lang="ru-RU" sz="3200" dirty="0"/>
          </a:p>
        </p:txBody>
      </p:sp>
      <p:pic>
        <p:nvPicPr>
          <p:cNvPr id="1029" name="Picture 5" descr="C:\Users\ASUS\Pictures\фоны на презентацию\1360155036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714356"/>
            <a:ext cx="5000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</a:rPr>
              <a:t>  Закрепление навыков самообслуживания;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</a:rPr>
              <a:t>-  Проведение комплекса оздоровительных мероприятий с использованием «Дорожки здоровья» в облегченной одежде;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</a:rPr>
              <a:t> -  </a:t>
            </a:r>
            <a:r>
              <a:rPr lang="ru-RU" sz="2000" b="1" i="1" dirty="0" smtClean="0">
                <a:solidFill>
                  <a:srgbClr val="002060"/>
                </a:solidFill>
              </a:rPr>
              <a:t>Обучение спуску в воду и знакомство со свойствами воды и навыками перемещения в воде;</a:t>
            </a:r>
            <a:endParaRPr lang="en-US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ЭТАП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декабрь - январь)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:\детский сад\Бассейн\Фото детей в бассейне\SAM_06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\Бассейн\Фото детей гр.Цыплятя\группа Цыплята\DSC073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42"/>
            <a:ext cx="38544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етский сад\Бассейн\Фото детей в бассейне\Бассейн 20.05.2016\DSC057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857604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Pictures\фоны на презентацию\[wallcoo_com]_1_CG_seasons_summer_HS130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42852"/>
            <a:ext cx="8229600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ЭТАП ( февраль – май 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714356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Обучение плаванию;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Укрепление осанки и профилактика плоскостопия в сочетании с закаливающими мероприятиями;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D:\детский сад\Бассейн\Группа Пчелки\407_2503\IMG_9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кий сад\Бассейн\Группа Пчелки\Фото\DSC07127.JPG"/>
          <p:cNvPicPr/>
          <p:nvPr/>
        </p:nvPicPr>
        <p:blipFill>
          <a:blip r:embed="rId4" cstate="print"/>
          <a:srcRect t="14313" r="1326"/>
          <a:stretch>
            <a:fillRect/>
          </a:stretch>
        </p:blipFill>
        <p:spPr bwMode="auto">
          <a:xfrm>
            <a:off x="5286380" y="3857628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\Бассейн\Группа Белки\Фото группа Бельчата\DSC072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429000"/>
            <a:ext cx="3373447" cy="308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Pictures\фоны на презентацию\9f06ebf6cfc80f590538ed72a0729e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214290"/>
            <a:ext cx="3500462" cy="66171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Garamond" pitchFamily="18" charset="0"/>
              </a:rPr>
              <a:t>НАШИ ПЕРВЫЕ УСПЕХИ: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Garamond" pitchFamily="18" charset="0"/>
              </a:rPr>
              <a:t>Адаптация в воде проходит быстрее.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Garamond" pitchFamily="18" charset="0"/>
              </a:rPr>
              <a:t>Дети значительно самостоятельнее в самообслуживании, что увеличило время пребывания в воде.</a:t>
            </a:r>
          </a:p>
          <a:p>
            <a:pPr marL="514350" indent="-514350">
              <a:buAutoNum type="arabicPeriod"/>
            </a:pPr>
            <a:endParaRPr lang="ru-RU" sz="2000" b="1" dirty="0" smtClean="0">
              <a:latin typeface="Garamond" pitchFamily="18" charset="0"/>
            </a:endParaRPr>
          </a:p>
          <a:p>
            <a:pPr marL="514350" indent="-514350" algn="ctr"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Garamond" pitchFamily="18" charset="0"/>
              </a:rPr>
              <a:t>А </a:t>
            </a:r>
            <a:r>
              <a:rPr lang="ru-RU" sz="2800" b="1" u="sng" dirty="0" smtClean="0">
                <a:solidFill>
                  <a:schemeClr val="bg1"/>
                </a:solidFill>
                <a:latin typeface="Garamond" pitchFamily="18" charset="0"/>
              </a:rPr>
              <a:t>ГЛАВНОЕ  : </a:t>
            </a:r>
            <a:r>
              <a:rPr lang="ru-RU" sz="2800" b="1" i="1" u="sng" dirty="0" smtClean="0">
                <a:solidFill>
                  <a:schemeClr val="bg1"/>
                </a:solidFill>
                <a:latin typeface="Garamond" pitchFamily="18" charset="0"/>
              </a:rPr>
              <a:t>УЛЫБКИ НА ЛИЦАХ ВОСПИТАННИКОВ И ЖЕЛАНИЕ ХОДИТЬ В БАССЕЙН</a:t>
            </a:r>
          </a:p>
        </p:txBody>
      </p:sp>
      <p:pic>
        <p:nvPicPr>
          <p:cNvPr id="4" name="Рисунок 3" descr="D:\детский сад\Бассейн\Группа Мотыльки\Группа Мотылек\DSC07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кий сад\Бассейн\Группа Пчелки\Фото\DSC071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14327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етский сад\Бассейн\Группа Белки\Фото группа Бельчата\DSC072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428868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SUS\Pictures\фоны на презентацию\13576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лнце 7"/>
          <p:cNvSpPr/>
          <p:nvPr/>
        </p:nvSpPr>
        <p:spPr>
          <a:xfrm>
            <a:off x="928662" y="285728"/>
            <a:ext cx="7215238" cy="621510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БУДЬТЕ</a:t>
            </a:r>
          </a:p>
          <a:p>
            <a:pPr algn="ctr"/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ЗДОРОВЫ!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фоны на презентацию\4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7158" y="928670"/>
            <a:ext cx="856099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Человек – высшее творение природы,</a:t>
            </a:r>
            <a:endParaRPr kumimoji="0" lang="ru-RU" sz="3600" b="1" i="1" u="none" strike="noStrike" normalizeH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но для того чтобы наслаждаться </a:t>
            </a:r>
            <a:endParaRPr kumimoji="0" lang="ru-RU" sz="3600" b="1" i="1" u="none" strike="noStrike" normalizeH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её сокровищами, он должен отвечать,</a:t>
            </a:r>
            <a:endParaRPr kumimoji="0" lang="ru-RU" sz="3600" b="1" i="1" u="none" strike="noStrike" normalizeH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по крайней мере, одному требованию –</a:t>
            </a:r>
            <a:endParaRPr kumimoji="0" lang="ru-RU" sz="3600" b="1" i="1" u="none" strike="noStrike" normalizeH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быть здоровым.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normalizeH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А.А</a:t>
            </a:r>
            <a:r>
              <a:rPr kumimoji="0" lang="ru-RU" sz="3600" b="1" i="1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Леонов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2" name="Picture 6" descr="http://bionorica.ru/images/rus/ps/tonz/zakalyasya/Tonz-Pam-15-Det-ob-v5-L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648200" cy="3295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SUS\Pictures\фоны на презентацию\[wallcoo_com]_1_CG_seasons_summer_HS130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ПЛАВАНИЕ</a:t>
            </a:r>
            <a:r>
              <a:rPr lang="ru-RU" sz="2000" dirty="0" smtClean="0"/>
              <a:t> – одно из лучших средств закаливания и формирования правильной осанки ребенка. Занятия плаванием содействуют разностороннему физическому развитию, стимулируют деятельность сердечно- сосудистой  и дыхательной систем, значительно расширяют возможности опорно – двигательного аппарата. В процессе таких занятий дети получают положительные эмоции и укрепляют свою</a:t>
            </a:r>
          </a:p>
          <a:p>
            <a:pPr algn="ctr">
              <a:buNone/>
            </a:pPr>
            <a:r>
              <a:rPr lang="ru-RU" sz="2000" dirty="0" smtClean="0"/>
              <a:t> нервно – психическую систему. </a:t>
            </a:r>
          </a:p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2400" b="1" i="1" dirty="0" smtClean="0"/>
              <a:t>С учетом данных задач  была выстроена собственная модель физкультурно – оздоровительной работы с использованием  возможностей  бассейна.</a:t>
            </a:r>
          </a:p>
          <a:p>
            <a:pPr algn="ctr">
              <a:buNone/>
            </a:pPr>
            <a:r>
              <a:rPr lang="ru-RU" sz="2400" u="sng" dirty="0" smtClean="0"/>
              <a:t>Занятия в бассейне плаванием начинаются  со второй младшей группы, в первой половине года проводятся оздоровительные мероприятия с использованием </a:t>
            </a:r>
          </a:p>
          <a:p>
            <a:pPr algn="ctr">
              <a:buNone/>
            </a:pPr>
            <a:r>
              <a:rPr lang="ru-RU" sz="2400" u="sng" dirty="0" smtClean="0"/>
              <a:t>«ДОРОЖКИ ЗДОРОВЬЯ» .</a:t>
            </a:r>
          </a:p>
          <a:p>
            <a:pPr algn="ctr">
              <a:buNone/>
            </a:pPr>
            <a:r>
              <a:rPr lang="ru-RU" sz="2400" u="sng" dirty="0" smtClean="0"/>
              <a:t>Главный акцент сделан на закаливании и привыкании </a:t>
            </a:r>
          </a:p>
          <a:p>
            <a:pPr algn="ctr">
              <a:buNone/>
            </a:pPr>
            <a:r>
              <a:rPr lang="ru-RU" sz="2400" u="sng" dirty="0" smtClean="0"/>
              <a:t>к условиям бассейна</a:t>
            </a:r>
            <a:endParaRPr lang="ru-RU" sz="2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US\Pictures\фоны на презентацию\4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Блок-схема: перфолента 3"/>
          <p:cNvSpPr/>
          <p:nvPr/>
        </p:nvSpPr>
        <p:spPr>
          <a:xfrm>
            <a:off x="357158" y="1500150"/>
            <a:ext cx="8501122" cy="5357850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Закаливание – это система мероприятий, способствующих правильному развитию ребенка, укрепляющих его здоровье и повышающих сопротивляемость организма вредным влияниям окружающей среды.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Сущность закаливания заключается в том, что под влиянием различных раздражителей, получаемых ребенком из внешнего мира, в его организме вырабатывается способность без вреда для здоровья приспосабливаться к изменениям условий жизни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D:\детский сад\Бассейн\Группа Пчелки\Фото\DSC07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328614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Pictures\фоны на презентацию\[wallcoo_com]_1_CG_seasons_summer_HS126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ОСНОВНЫЕ ПРИНЦИПЫ ЗАКАЛИВАНИЯ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8715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7030A0"/>
                </a:solidFill>
              </a:rPr>
              <a:t>Комплексность использования природных факторов;</a:t>
            </a:r>
          </a:p>
          <a:p>
            <a:pPr>
              <a:buNone/>
            </a:pPr>
            <a:r>
              <a:rPr lang="ru-RU" sz="2000" b="1" dirty="0" smtClean="0"/>
              <a:t>2.     </a:t>
            </a:r>
            <a:r>
              <a:rPr lang="ru-RU" sz="2000" b="1" dirty="0" smtClean="0">
                <a:solidFill>
                  <a:srgbClr val="FF0000"/>
                </a:solidFill>
              </a:rPr>
              <a:t>Постепенность увеличения силы воздействия закаливающих средств;</a:t>
            </a:r>
          </a:p>
          <a:p>
            <a:pPr>
              <a:buNone/>
            </a:pPr>
            <a:r>
              <a:rPr lang="ru-RU" sz="2000" b="1" dirty="0" smtClean="0"/>
              <a:t>3.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Непрерывность проведения закаливающих процедур;</a:t>
            </a:r>
          </a:p>
          <a:p>
            <a:pPr>
              <a:buNone/>
            </a:pPr>
            <a:r>
              <a:rPr lang="ru-RU" sz="2000" b="1" dirty="0" smtClean="0"/>
              <a:t>4.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Направленность закаливающих средств на разные участки тела при чередовании их как по силе воздействия, так и по интенсивности;</a:t>
            </a:r>
          </a:p>
          <a:p>
            <a:pPr>
              <a:buNone/>
            </a:pPr>
            <a:r>
              <a:rPr lang="ru-RU" sz="2000" b="1" dirty="0" smtClean="0"/>
              <a:t>5.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Проведение закаливания ив состоянии покоя, и в сочетании с движениями, физическими упражнениями;</a:t>
            </a:r>
          </a:p>
          <a:p>
            <a:pPr>
              <a:buNone/>
            </a:pPr>
            <a:r>
              <a:rPr lang="ru-RU" sz="2000" b="1" dirty="0" smtClean="0"/>
              <a:t>6.      </a:t>
            </a:r>
            <a:r>
              <a:rPr lang="ru-RU" sz="2000" b="1" dirty="0" smtClean="0">
                <a:solidFill>
                  <a:srgbClr val="7030A0"/>
                </a:solidFill>
              </a:rPr>
              <a:t>Осуществление закаливающих процедур на фоне теплового комфорта организма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(состояние теплового комфорта достигается сочетанием метеорологических   факторов среды, теплозащитных свойств одежды, уровня двигательной  активности детей)</a:t>
            </a:r>
          </a:p>
          <a:p>
            <a:pPr marL="457200" indent="-457200">
              <a:buAutoNum type="arabicPeriod" startAt="7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Наблюдение за реакцией организма ребенка на закаливающие воздействия, учитывая его индивидуальные особенности;</a:t>
            </a:r>
          </a:p>
          <a:p>
            <a:pPr>
              <a:buNone/>
            </a:pPr>
            <a:r>
              <a:rPr lang="ru-RU" sz="2000" b="1" dirty="0" smtClean="0"/>
              <a:t>8</a:t>
            </a:r>
            <a:r>
              <a:rPr lang="ru-RU" sz="2000" b="1" dirty="0" smtClean="0">
                <a:solidFill>
                  <a:srgbClr val="FF0000"/>
                </a:solidFill>
              </a:rPr>
              <a:t>.      Создание условий для благоприятного эмоционального состояния детей в процессе закаливания и их положительного отношения к процедурам.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Pictures\фоны на презентацию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5862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оздоровительных мероприятий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000108"/>
            <a:ext cx="8429684" cy="52149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ЭТАП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( октябрь – ноябрь)</a:t>
            </a:r>
          </a:p>
          <a:p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  Знакомство с устройством бассейна, правилами поведения и техникой безопасности;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 Формирование навыков самообслуживания;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-   Укрепление организма ребенка через ОРУ и дыхательную гимнастику;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   Профилактика плоскостопия и укрепление осанки ( знакомство с «дорожкой здоровья»)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</a:rPr>
              <a:t>II</a:t>
            </a:r>
            <a:r>
              <a:rPr lang="ru-RU" sz="2400" b="1" dirty="0" smtClean="0">
                <a:solidFill>
                  <a:srgbClr val="7030A0"/>
                </a:solidFill>
              </a:rPr>
              <a:t>  ЭТАП     </a:t>
            </a:r>
            <a:r>
              <a:rPr lang="ru-RU" b="1" i="1" dirty="0" smtClean="0">
                <a:solidFill>
                  <a:srgbClr val="7030A0"/>
                </a:solidFill>
              </a:rPr>
              <a:t>( декабрь - январь)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7030A0"/>
                </a:solidFill>
              </a:rPr>
              <a:t>  Закрепление навыков самообслуживания;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7030A0"/>
                </a:solidFill>
              </a:rPr>
              <a:t>-  Проведение комплекса оздоровительных мероприятий с использованием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   </a:t>
            </a:r>
            <a:r>
              <a:rPr lang="ru-RU" sz="1600" b="1" i="1" dirty="0" smtClean="0">
                <a:solidFill>
                  <a:srgbClr val="7030A0"/>
                </a:solidFill>
              </a:rPr>
              <a:t>   «Дорожки </a:t>
            </a:r>
            <a:r>
              <a:rPr lang="ru-RU" sz="1600" b="1" i="1" dirty="0" smtClean="0">
                <a:solidFill>
                  <a:srgbClr val="7030A0"/>
                </a:solidFill>
              </a:rPr>
              <a:t>здоровья»;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7030A0"/>
                </a:solidFill>
              </a:rPr>
              <a:t> -  Обучение спуску в воду и знакомство со свойствами воды и навыками перемещения в воде;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ЭТАП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 февраль – май )</a:t>
            </a: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Задачи: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Обучение плаванию;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- Укрепление осанки и профилактика плоскостопия в сочетании с закаливающими мероприятиями;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Pictures\фоны на презентацию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( октябрь – ноябрь)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356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Задачи:</a:t>
            </a:r>
          </a:p>
          <a:p>
            <a:pPr>
              <a:buNone/>
            </a:pP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-   Знакомство с устройством бассейна, правилами поведения и техникой </a:t>
            </a:r>
            <a:r>
              <a:rPr lang="ru-RU" sz="1600" i="1" u="sng" dirty="0" smtClean="0">
                <a:solidFill>
                  <a:schemeClr val="tx2">
                    <a:lumMod val="75000"/>
                  </a:schemeClr>
                </a:solidFill>
              </a:rPr>
              <a:t>безопасности</a:t>
            </a: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-   Формирование навыков самообслуживания;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    Укрепление организма ребенка через ОРУ и дыхательную гимнастику;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Профилактика плоскостопия и укрепление осанки ( знакомство с «дорожкой  здоровья») </a:t>
            </a:r>
            <a:endParaRPr lang="ru-RU" dirty="0"/>
          </a:p>
        </p:txBody>
      </p:sp>
      <p:pic>
        <p:nvPicPr>
          <p:cNvPr id="7" name="Рисунок 6" descr="D:\детский сад\Бассейн\Фото детей в бассейне\Фото детей в бассейне\DSCN2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кий сад\Бассейн\Фото детей в бассейне\Бассейн 20.05.2016\IMG_20160520_1043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714356"/>
            <a:ext cx="3489342" cy="272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етский сад\Бассейн\Фото детей в бассейне\Фото детей в бассейне\DSCN2929.JPG"/>
          <p:cNvPicPr/>
          <p:nvPr/>
        </p:nvPicPr>
        <p:blipFill>
          <a:blip r:embed="rId5" cstate="print"/>
          <a:srcRect l="27450" t="10256" r="5883" b="2564"/>
          <a:stretch>
            <a:fillRect/>
          </a:stretch>
        </p:blipFill>
        <p:spPr bwMode="auto">
          <a:xfrm>
            <a:off x="714348" y="3643314"/>
            <a:ext cx="292895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( октябрь – ноябрь)</a:t>
            </a:r>
            <a:endParaRPr lang="ru-RU" sz="2400" dirty="0"/>
          </a:p>
        </p:txBody>
      </p:sp>
      <p:pic>
        <p:nvPicPr>
          <p:cNvPr id="3080" name="Picture 8" descr="C:\Users\ASUS\Desktop\полоса препятствий\IMG_7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14884"/>
            <a:ext cx="2643206" cy="1982292"/>
          </a:xfrm>
          <a:prstGeom prst="rect">
            <a:avLst/>
          </a:prstGeom>
          <a:noFill/>
        </p:spPr>
      </p:pic>
      <p:pic>
        <p:nvPicPr>
          <p:cNvPr id="3081" name="Picture 9" descr="C:\Users\ASUS\Desktop\полоса препятствий\23июня\IMG_0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768558"/>
            <a:ext cx="2571768" cy="1928716"/>
          </a:xfrm>
          <a:prstGeom prst="rect">
            <a:avLst/>
          </a:prstGeom>
          <a:noFill/>
        </p:spPr>
      </p:pic>
      <p:pic>
        <p:nvPicPr>
          <p:cNvPr id="3082" name="Picture 10" descr="C:\Users\ASUS\Desktop\полоса препятствий\23июня\IMG_0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2482287" cy="1861609"/>
          </a:xfrm>
          <a:prstGeom prst="rect">
            <a:avLst/>
          </a:prstGeom>
          <a:noFill/>
        </p:spPr>
      </p:pic>
      <p:pic>
        <p:nvPicPr>
          <p:cNvPr id="3083" name="Picture 11" descr="C:\Users\ASUS\Desktop\полоса препятствий\23июня\IMG_095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786058"/>
            <a:ext cx="2374056" cy="1781627"/>
          </a:xfrm>
          <a:prstGeom prst="rect">
            <a:avLst/>
          </a:prstGeom>
          <a:noFill/>
        </p:spPr>
      </p:pic>
      <p:pic>
        <p:nvPicPr>
          <p:cNvPr id="3084" name="Picture 12" descr="C:\Users\ASUS\Desktop\полоса препятствий\23июня\IMG_0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5" y="2714621"/>
            <a:ext cx="2505825" cy="1879262"/>
          </a:xfrm>
          <a:prstGeom prst="rect">
            <a:avLst/>
          </a:prstGeom>
          <a:noFill/>
        </p:spPr>
      </p:pic>
      <p:pic>
        <p:nvPicPr>
          <p:cNvPr id="5122" name="Picture 2" descr="C:\Users\ASUS\Pictures\фоны на презентацию\im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448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786182" y="92867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   Знакомство с устройством бассейна, правилами поведения и техникой безопасности;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   Формирование навыков самообслуживания;</a:t>
            </a:r>
          </a:p>
          <a:p>
            <a:pPr>
              <a:buNone/>
            </a:pP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-    Укрепление организма ребенка через ОРУ и дыхательную гимнастику;</a:t>
            </a:r>
          </a:p>
          <a:p>
            <a:pPr>
              <a:buNone/>
            </a:pP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-   Профилактика плоскостопия и укрепление осанки ( знакомство с «дорожкой здоровья»)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октябрь – ноябрь)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D:\детский сад\Бассейн\Группа Пчелки\407_2503\IMG_93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32" y="1714488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0999997" rev="0"/>
            </a:camera>
            <a:lightRig rig="threePt" dir="t"/>
          </a:scene3d>
        </p:spPr>
      </p:pic>
      <p:pic>
        <p:nvPicPr>
          <p:cNvPr id="14" name="Рисунок 13" descr="D:\детский сад\Бассейн\Фото детей в бассейне\SAM_065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429000"/>
            <a:ext cx="49292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ЭТАП    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( декабрь - январь)</a:t>
            </a:r>
            <a:endParaRPr lang="ru-RU" sz="3200" dirty="0"/>
          </a:p>
        </p:txBody>
      </p:sp>
      <p:pic>
        <p:nvPicPr>
          <p:cNvPr id="1029" name="Picture 5" descr="C:\Users\ASUS\Pictures\фоны на презентацию\1360155036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642918"/>
            <a:ext cx="3429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u="sng" dirty="0" smtClean="0">
                <a:solidFill>
                  <a:srgbClr val="002060"/>
                </a:solidFill>
              </a:rPr>
              <a:t>Закрепление навыков самообслуживания;</a:t>
            </a:r>
          </a:p>
          <a:p>
            <a:pPr>
              <a:buFontTx/>
              <a:buChar char="-"/>
            </a:pPr>
            <a:r>
              <a:rPr lang="ru-RU" sz="2400" b="1" u="sng" dirty="0" smtClean="0">
                <a:solidFill>
                  <a:srgbClr val="002060"/>
                </a:solidFill>
              </a:rPr>
              <a:t>-  Проведение комплекса оздоровительных мероприятий с использованием «Дорожки здоровья» в облегченной одежде;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002060"/>
                </a:solidFill>
              </a:rPr>
              <a:t> -  Обучение спуску в воду и знакомство со свойствами воды и навыками перемещения в воде;</a:t>
            </a:r>
            <a:endParaRPr lang="en-US" sz="2400" i="1" dirty="0" smtClean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ЭТАП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декабрь - январь)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:\детский сад\Бассейн\фото Медвежата\DSC074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\Бассейн\Фото детей в бассейне\SAM_06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428976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839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I этап ( октябрь – ноябрь)</vt:lpstr>
      <vt:lpstr>I этап ( октябрь – ноябрь)</vt:lpstr>
      <vt:lpstr>II  ЭТАП     ( декабрь - январь)</vt:lpstr>
      <vt:lpstr>II  ЭТАП     ( декабрь - январь)</vt:lpstr>
      <vt:lpstr>II  ЭТАП     ( декабрь - январь)</vt:lpstr>
      <vt:lpstr>II  ЭТАП     ( декабрь - январь)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ОЗДОРОВИТЕЛЬНЫЕ МЕРОПРИЯТИЯ  В БАССЕЙНЕ</dc:title>
  <dc:creator>ASUS</dc:creator>
  <cp:lastModifiedBy>Пользователь</cp:lastModifiedBy>
  <cp:revision>98</cp:revision>
  <dcterms:created xsi:type="dcterms:W3CDTF">2015-07-13T16:57:03Z</dcterms:created>
  <dcterms:modified xsi:type="dcterms:W3CDTF">2017-04-04T18:03:59Z</dcterms:modified>
</cp:coreProperties>
</file>