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5" r:id="rId3"/>
    <p:sldId id="259" r:id="rId4"/>
    <p:sldId id="260" r:id="rId5"/>
    <p:sldId id="262" r:id="rId6"/>
    <p:sldId id="263" r:id="rId7"/>
    <p:sldId id="264" r:id="rId8"/>
    <p:sldId id="265" r:id="rId9"/>
    <p:sldId id="274" r:id="rId10"/>
    <p:sldId id="267" r:id="rId11"/>
    <p:sldId id="270" r:id="rId12"/>
    <p:sldId id="272" r:id="rId13"/>
    <p:sldId id="273" r:id="rId14"/>
    <p:sldId id="277" r:id="rId15"/>
    <p:sldId id="278" r:id="rId1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4A99D3-BE02-4693-A1BC-885471A4E035}">
          <p14:sldIdLst>
            <p14:sldId id="276"/>
            <p14:sldId id="275"/>
            <p14:sldId id="259"/>
            <p14:sldId id="260"/>
            <p14:sldId id="262"/>
            <p14:sldId id="263"/>
            <p14:sldId id="264"/>
            <p14:sldId id="265"/>
            <p14:sldId id="274"/>
            <p14:sldId id="267"/>
            <p14:sldId id="270"/>
            <p14:sldId id="272"/>
            <p14:sldId id="273"/>
            <p14:sldId id="277"/>
            <p14:sldId id="278"/>
          </p14:sldIdLst>
        </p14:section>
        <p14:section name="Раздел без заголовка" id="{A2458DAC-300E-47E4-95F7-CD5FBD53BFF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50" d="100"/>
          <a:sy n="50" d="100"/>
        </p:scale>
        <p:origin x="2316" y="5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596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0322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43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70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41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1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732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3291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97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240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702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E2F2A-8EBC-4DDE-8405-7E85F1ED8511}" type="datetimeFigureOut">
              <a:rPr lang="ru-RU" smtClean="0"/>
              <a:t>28.11.2021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9C28E-CB43-4933-B072-901276828A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79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ww.sunhome.ru/i/cards/29/otkritka-na-den-materi.or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0" y="1314450"/>
            <a:ext cx="65151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Непоседы - Знаешь, как люблю тебя я, Мама!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9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12801" cy="16383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всегда вылечит!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0"/>
          <a:stretch/>
        </p:blipFill>
        <p:spPr>
          <a:xfrm>
            <a:off x="285750" y="1240384"/>
            <a:ext cx="4552950" cy="7636916"/>
          </a:xfrm>
        </p:spPr>
      </p:pic>
    </p:spTree>
    <p:extLst>
      <p:ext uri="{BB962C8B-B14F-4D97-AF65-F5344CB8AC3E}">
        <p14:creationId xmlns:p14="http://schemas.microsoft.com/office/powerpoint/2010/main" val="3700269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6836"/>
            <a:ext cx="6812800" cy="1767417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Для тебя, МАМА!</a:t>
            </a:r>
            <a:br>
              <a:rPr lang="ru-RU" sz="5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4" r="16183"/>
          <a:stretch/>
        </p:blipFill>
        <p:spPr>
          <a:xfrm>
            <a:off x="-1" y="2741089"/>
            <a:ext cx="6812801" cy="5524950"/>
          </a:xfrm>
        </p:spPr>
      </p:pic>
    </p:spTree>
    <p:extLst>
      <p:ext uri="{BB962C8B-B14F-4D97-AF65-F5344CB8AC3E}">
        <p14:creationId xmlns:p14="http://schemas.microsoft.com/office/powerpoint/2010/main" val="1027198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835"/>
            <a:ext cx="6860973" cy="5145729"/>
          </a:xfrm>
        </p:spPr>
      </p:pic>
    </p:spTree>
    <p:extLst>
      <p:ext uri="{BB962C8B-B14F-4D97-AF65-F5344CB8AC3E}">
        <p14:creationId xmlns:p14="http://schemas.microsoft.com/office/powerpoint/2010/main" val="1281809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247650"/>
            <a:ext cx="6724650" cy="6724650"/>
          </a:xfrm>
        </p:spPr>
      </p:pic>
    </p:spTree>
    <p:extLst>
      <p:ext uri="{BB962C8B-B14F-4D97-AF65-F5344CB8AC3E}">
        <p14:creationId xmlns:p14="http://schemas.microsoft.com/office/powerpoint/2010/main" val="246788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199" y="1332034"/>
            <a:ext cx="6858000" cy="385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4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86513" cy="2254253"/>
          </a:xfrm>
        </p:spPr>
        <p:txBody>
          <a:bodyPr>
            <a:normAutofit/>
          </a:bodyPr>
          <a:lstStyle/>
          <a:p>
            <a:r>
              <a:rPr lang="ru-RU" sz="60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Мы Вас ЛЮБИМ!</a:t>
            </a:r>
            <a:endParaRPr lang="ru-RU" sz="6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254253"/>
            <a:ext cx="6748364" cy="3917947"/>
          </a:xfrm>
        </p:spPr>
      </p:pic>
    </p:spTree>
    <p:extLst>
      <p:ext uri="{BB962C8B-B14F-4D97-AF65-F5344CB8AC3E}">
        <p14:creationId xmlns:p14="http://schemas.microsoft.com/office/powerpoint/2010/main" val="1010078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386513" cy="1096133"/>
          </a:xfrm>
        </p:spPr>
        <p:txBody>
          <a:bodyPr>
            <a:normAutofit fontScale="90000"/>
          </a:bodyPr>
          <a:lstStyle/>
          <a:p>
            <a:r>
              <a:rPr lang="ru-RU" sz="6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твоя принцесса</a:t>
            </a:r>
            <a:endParaRPr lang="ru-RU" sz="6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-2786" r="-1135" b="20648"/>
          <a:stretch/>
        </p:blipFill>
        <p:spPr>
          <a:xfrm>
            <a:off x="0" y="1096133"/>
            <a:ext cx="5931694" cy="7789208"/>
          </a:xfrm>
        </p:spPr>
      </p:pic>
      <p:pic>
        <p:nvPicPr>
          <p:cNvPr id="3" name="Непоседы - Знаешь, как люблю тебя я, Мама!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242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822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0650" y="1"/>
            <a:ext cx="4995863" cy="87630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твой зайчик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8" y="820946"/>
            <a:ext cx="4900612" cy="8311322"/>
          </a:xfrm>
        </p:spPr>
      </p:pic>
    </p:spTree>
    <p:extLst>
      <p:ext uri="{BB962C8B-B14F-4D97-AF65-F5344CB8AC3E}">
        <p14:creationId xmlns:p14="http://schemas.microsoft.com/office/powerpoint/2010/main" val="2709800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"/>
            <a:ext cx="6584201" cy="11430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b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Я подарю тебе все цветы мира!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6" y="1079811"/>
            <a:ext cx="4559384" cy="7836419"/>
          </a:xfrm>
        </p:spPr>
      </p:pic>
    </p:spTree>
    <p:extLst>
      <p:ext uri="{BB962C8B-B14F-4D97-AF65-F5344CB8AC3E}">
        <p14:creationId xmlns:p14="http://schemas.microsoft.com/office/powerpoint/2010/main" val="202232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10" y="2438400"/>
            <a:ext cx="6571380" cy="409257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10" y="486836"/>
            <a:ext cx="6571380" cy="1767417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 думаю о тебе каждую секунду!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31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9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86"/>
            <a:ext cx="6648450" cy="1354987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весь мир тебе дарю!</a:t>
            </a:r>
            <a:endParaRPr lang="ru-RU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9" y="990600"/>
            <a:ext cx="4590512" cy="8174886"/>
          </a:xfrm>
        </p:spPr>
      </p:pic>
    </p:spTree>
    <p:extLst>
      <p:ext uri="{BB962C8B-B14F-4D97-AF65-F5344CB8AC3E}">
        <p14:creationId xmlns:p14="http://schemas.microsoft.com/office/powerpoint/2010/main" val="2095570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1"/>
            <a:ext cx="6812800" cy="127635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Мама, всегда заботится обо мне!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9" y="999040"/>
            <a:ext cx="4461921" cy="7945887"/>
          </a:xfrm>
        </p:spPr>
      </p:pic>
    </p:spTree>
    <p:extLst>
      <p:ext uri="{BB962C8B-B14F-4D97-AF65-F5344CB8AC3E}">
        <p14:creationId xmlns:p14="http://schemas.microsoft.com/office/powerpoint/2010/main" val="2448360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6812801" cy="1737118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Мама, я твоё солнышко!</a:t>
            </a:r>
            <a:endParaRPr lang="ru-RU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3"/>
          <a:stretch/>
        </p:blipFill>
        <p:spPr>
          <a:xfrm>
            <a:off x="313626" y="1440664"/>
            <a:ext cx="5153724" cy="7604518"/>
          </a:xfrm>
        </p:spPr>
      </p:pic>
    </p:spTree>
    <p:extLst>
      <p:ext uri="{BB962C8B-B14F-4D97-AF65-F5344CB8AC3E}">
        <p14:creationId xmlns:p14="http://schemas.microsoft.com/office/powerpoint/2010/main" val="3350880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s://catherineasquithgallery.com/uploads/posts/2021-02/1612583789_207-p-fon-dlya-prezentatsii-zelenaya-ramka-2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128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1"/>
            <a:ext cx="6812801" cy="1581150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Мама, всегда знает , что мне нужно!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0" y="1655674"/>
            <a:ext cx="4583950" cy="7488326"/>
          </a:xfrm>
        </p:spPr>
      </p:pic>
    </p:spTree>
    <p:extLst>
      <p:ext uri="{BB962C8B-B14F-4D97-AF65-F5344CB8AC3E}">
        <p14:creationId xmlns:p14="http://schemas.microsoft.com/office/powerpoint/2010/main" val="280262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5000">
        <p:randomBar dir="vert"/>
      </p:transition>
    </mc:Choice>
    <mc:Fallback>
      <p:transition spd="slow" advTm="5000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63</Words>
  <Application>Microsoft Office PowerPoint</Application>
  <PresentationFormat>Экран (4:3)</PresentationFormat>
  <Paragraphs>11</Paragraphs>
  <Slides>15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  Я твоя принцесса</vt:lpstr>
      <vt:lpstr>Я твой зайчик</vt:lpstr>
      <vt:lpstr>                  Я подарю тебе все цветы мира!</vt:lpstr>
      <vt:lpstr>  Я думаю о тебе каждую секунду!</vt:lpstr>
      <vt:lpstr>Мама, весь мир тебе дарю!</vt:lpstr>
      <vt:lpstr>  Мама, всегда заботится обо мне!</vt:lpstr>
      <vt:lpstr>  Мама, я твоё солнышко!</vt:lpstr>
      <vt:lpstr>Мама, всегда знает , что мне нужно!</vt:lpstr>
      <vt:lpstr>Мама, всегда вылечит!</vt:lpstr>
      <vt:lpstr>   Для тебя, МАМА! </vt:lpstr>
      <vt:lpstr>Презентация PowerPoint</vt:lpstr>
      <vt:lpstr>Презентация PowerPoint</vt:lpstr>
      <vt:lpstr>Презентация PowerPoint</vt:lpstr>
      <vt:lpstr> Мы Вас ЛЮБИМ!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10</cp:revision>
  <dcterms:created xsi:type="dcterms:W3CDTF">2021-11-28T09:08:50Z</dcterms:created>
  <dcterms:modified xsi:type="dcterms:W3CDTF">2021-11-28T11:05:31Z</dcterms:modified>
</cp:coreProperties>
</file>