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7033"/>
    <a:srgbClr val="042E5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8C9E-8418-43BE-BFAF-517788BB61CF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E72F-5163-4E14-BD6F-4B5C2010D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8C9E-8418-43BE-BFAF-517788BB61CF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E72F-5163-4E14-BD6F-4B5C2010D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8C9E-8418-43BE-BFAF-517788BB61CF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E72F-5163-4E14-BD6F-4B5C2010D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8C9E-8418-43BE-BFAF-517788BB61CF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E72F-5163-4E14-BD6F-4B5C2010D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8C9E-8418-43BE-BFAF-517788BB61CF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E72F-5163-4E14-BD6F-4B5C2010D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8C9E-8418-43BE-BFAF-517788BB61CF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E72F-5163-4E14-BD6F-4B5C2010D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8C9E-8418-43BE-BFAF-517788BB61CF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E72F-5163-4E14-BD6F-4B5C2010D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8C9E-8418-43BE-BFAF-517788BB61CF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E72F-5163-4E14-BD6F-4B5C2010D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8C9E-8418-43BE-BFAF-517788BB61CF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E72F-5163-4E14-BD6F-4B5C2010D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8C9E-8418-43BE-BFAF-517788BB61CF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E72F-5163-4E14-BD6F-4B5C2010D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8C9E-8418-43BE-BFAF-517788BB61CF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E72F-5163-4E14-BD6F-4B5C2010D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B8C9E-8418-43BE-BFAF-517788BB61CF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7E72F-5163-4E14-BD6F-4B5C2010D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учреждение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Центр развития ребенка – Детский сад №9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00B050"/>
                </a:solidFill>
                <a:latin typeface="Monotype Corsiva" pitchFamily="66" charset="0"/>
              </a:rPr>
              <a:t>Весна прекрасная, и такая опасная!</a:t>
            </a:r>
            <a:endParaRPr lang="ru-RU" sz="49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986614" cy="1752600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Разработчик:</a:t>
            </a:r>
          </a:p>
          <a:p>
            <a:pPr algn="r"/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Валиева Елена Анатольевна</a:t>
            </a:r>
          </a:p>
          <a:p>
            <a:pPr algn="r"/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Инструктор по плаванию</a:t>
            </a: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Верхний Тагил</a:t>
            </a:r>
            <a:endParaRPr lang="ru-RU" sz="6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3432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928662" y="892552"/>
            <a:ext cx="757242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 правил есть на свете,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должны запомнить дети!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спички лучше не играть!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Дверь чужим не открывать!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Осторожность в гололед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ушибов сбережет!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чего в саду забор,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дороге светофор?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И, чтоб не было беды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шалите у воды!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бери без спросу нож!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запомни, где живешь!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 пожар, что нужно знать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кого на помощь звать?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Ноль один, ноль два, ноль три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запомни! И звони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МОЙ\Desktop\s120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7929C"/>
              </a:clrFrom>
              <a:clrTo>
                <a:srgbClr val="27929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1916832"/>
            <a:ext cx="4286240" cy="3214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 advTm="777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857520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007033"/>
                </a:solidFill>
                <a:latin typeface="Monotype Corsiva" pitchFamily="66" charset="0"/>
              </a:rPr>
              <a:t>Спасибо за внимание</a:t>
            </a:r>
            <a:endParaRPr lang="ru-RU" sz="8000" dirty="0">
              <a:solidFill>
                <a:srgbClr val="007033"/>
              </a:solidFill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503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85794"/>
            <a:ext cx="7429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   Наступила 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весна. На улице стало тепло, после суровой и холодной зимы хочется больше времени проводить на свежем воздухе. </a:t>
            </a:r>
            <a:endParaRPr lang="ru-RU" sz="2000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   Но 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на улице нас подстерегает множество опасностей. Чтобы избежать беды мы сегодня рассмотрим, как предотвратить несчастье.</a:t>
            </a:r>
          </a:p>
        </p:txBody>
      </p:sp>
      <p:pic>
        <p:nvPicPr>
          <p:cNvPr id="1026" name="Picture 2" descr="C:\Users\МОЙ\Desktop\d940414429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357430"/>
            <a:ext cx="4856584" cy="3900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 advTm="663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691343"/>
            <a:ext cx="76438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Яркое солнышко согрело лёд и сделало его очень тонким.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Нельзя выходить на лёд, кататься на коньках, рыбачить на льду, </a:t>
            </a: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нельзя переходить реку по плывущим льдинам.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МОЙ\Desktop\85d160e8fb2ee4cf7cbcbbc33b6ae25eaf7fa59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73CBCF"/>
              </a:clrFrom>
              <a:clrTo>
                <a:srgbClr val="73CBC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1844824"/>
            <a:ext cx="2786082" cy="2741505"/>
          </a:xfrm>
          <a:prstGeom prst="rect">
            <a:avLst/>
          </a:prstGeom>
          <a:noFill/>
        </p:spPr>
      </p:pic>
      <p:pic>
        <p:nvPicPr>
          <p:cNvPr id="2052" name="Picture 4" descr="C:\Users\МОЙ\Desktop\зима-рыболовства-296747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B4E4FB"/>
              </a:clrFrom>
              <a:clrTo>
                <a:srgbClr val="B4E4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2060848"/>
            <a:ext cx="2078037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spd="slow" advTm="9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снег на крышах домов, образуются огромные ледяные сосульки.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Нельзя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приближаться близко к таким местам, в любую минуту сосулька может упасть прямо на вас.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Дома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нужно попросить родителей, чтобы они убрали сосульки у входа, иначе придёт беда!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МОЙ\Desktop\01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DFDFDF"/>
              </a:clrFrom>
              <a:clrTo>
                <a:srgbClr val="DFDF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1916832"/>
            <a:ext cx="3429024" cy="425965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9001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МОЙ\Desktop\unnamed-fil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DFE7FA"/>
              </a:clrFrom>
              <a:clrTo>
                <a:srgbClr val="DFE7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2071678"/>
            <a:ext cx="6298042" cy="3691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Весной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начинает таять снег и уровень воды в реках и её протоках резко повышается.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Нельзя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пытаться переходить через воду, нельзя плавать одним без взрослых на лодке или самодельных плотах, нельзя близко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приближаться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 берегу!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Tm="776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Весной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улицах разливаются огромные лужи. Вода в них очень холодная. Пуская кораблики, кидая камушки, просто играя рядом с водой, можно легко простудиться и заболеть. Лужи – не место для игры!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C:\Users\МОЙ\Desktop\дождь-мальчика-201298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7169" y="1988840"/>
            <a:ext cx="4289662" cy="42401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8128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Яркое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весеннее солнце обманчиво.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Во-первых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нельзя выходить на улицу без головного убора – можно получить солнечный удар.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Во-вторых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не следует думать, что уже тепло, и выходить легко одетым. Земля ещё недостаточно прогрелась, весенний ветер холодный, можно простудиться и заболеть.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8434" name="Picture 2" descr="C:\Users\МОЙ\Desktop\07628c8bcd48a084b72f14c5964a760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2204864"/>
            <a:ext cx="3929090" cy="431452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781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Весной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люди начинают убирать территорию у домов, жечь костры. Это строго запрещено!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Никогда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не разводите костры сами и предупредите взрослых, что этого делать нельзя. Высока опасность пожаров, может загореться дом и вы сами можете пострадать от огня.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9458" name="Picture 2" descr="C:\Users\МОЙ\Desktop\image18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81D3FB"/>
              </a:clrFrom>
              <a:clrTo>
                <a:srgbClr val="81D3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6975" y="2348880"/>
            <a:ext cx="5850050" cy="3304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spd="slow" advTm="8081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Велосипед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игрушка, а средство передвижения. Ездить на велосипеде по проезжей части можно только с 14 лет. А пока вы маленькие, кататься можно только на поляне у дома или в специально отведенных местах.</a:t>
            </a:r>
          </a:p>
        </p:txBody>
      </p:sp>
      <p:pic>
        <p:nvPicPr>
          <p:cNvPr id="20483" name="Picture 3" descr="C:\Users\МОЙ\Desktop\45ecfa85-ce9a-4565-beb3-a1483fb087e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5DF502"/>
              </a:clrFrom>
              <a:clrTo>
                <a:srgbClr val="5DF5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1988840"/>
            <a:ext cx="5020610" cy="3775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spd="slow" advTm="770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8|2.7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124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   Муниципальное автономное дошкольное учреждение Центр развития ребенка – Детский сад №9    Весна прекрасная, и такая опасная!</vt:lpstr>
      <vt:lpstr>Слайд 2</vt:lpstr>
      <vt:lpstr>Слайд 3</vt:lpstr>
      <vt:lpstr>            Тает снег на крышах домов, образуются огромные ледяные сосульки.     Нельзя приближаться близко к таким местам, в любую минуту сосулька может упасть прямо на вас.     Дома нужно попросить родителей, чтобы они убрали сосульки у входа, иначе придёт беда! </vt:lpstr>
      <vt:lpstr>           Весной начинает таять снег и уровень воды в реках и её протоках резко повышается.     Нельзя пытаться переходить через воду, нельзя плавать одним без взрослых на лодке или самодельных плотах, нельзя близко  приближаться к берегу! </vt:lpstr>
      <vt:lpstr>          Весной на улицах разливаются огромные лужи. Вода в них очень холодная. Пуская кораблики, кидая камушки, просто играя рядом с водой, можно легко простудиться и заболеть. Лужи – не место для игры! </vt:lpstr>
      <vt:lpstr>           Яркое весеннее солнце обманчиво.     Во-первых, нельзя выходить на улицу без головного убора – можно получить солнечный удар.     Во-вторых, не следует думать, что уже тепло, и выходить легко одетым. Земля ещё недостаточно прогрелась, весенний ветер холодный, можно простудиться и заболеть. </vt:lpstr>
      <vt:lpstr>        Весной люди начинают убирать территорию у домов, жечь костры. Это строго запрещено!     Никогда не разводите костры сами и предупредите взрослых, что этого делать нельзя. Высока опасность пожаров, может загореться дом и вы сами можете пострадать от огня.  </vt:lpstr>
      <vt:lpstr>       Велосипед не игрушка, а средство передвижения. Ездить на велосипеде по проезжей части можно только с 14 лет. А пока вы маленькие, кататься можно только на поляне у дома или в специально отведенных местах.</vt:lpstr>
      <vt:lpstr>Слайд 10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МОЙ</dc:creator>
  <cp:lastModifiedBy>МОЙ</cp:lastModifiedBy>
  <cp:revision>35</cp:revision>
  <dcterms:created xsi:type="dcterms:W3CDTF">2020-04-13T06:05:36Z</dcterms:created>
  <dcterms:modified xsi:type="dcterms:W3CDTF">2020-04-13T16:47:52Z</dcterms:modified>
</cp:coreProperties>
</file>