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16CC-9364-422A-8E0F-0D75AE93B565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72DE-BCE4-47A2-932F-DF0703AB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0"/>
            <a:ext cx="6336704" cy="2195737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участие в конкурсе 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Тыквы»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4572000"/>
            <a:ext cx="4800600" cy="424847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Староверовых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Петривных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емью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Лизогуб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Киселевых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Романчук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Гончаровых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тыквы: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Легаеву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С.А.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F8074.JPG"/>
          <p:cNvPicPr>
            <a:picLocks noChangeAspect="1"/>
          </p:cNvPicPr>
          <p:nvPr/>
        </p:nvPicPr>
        <p:blipFill>
          <a:blip r:embed="rId2" cstate="print"/>
          <a:srcRect t="6040" b="23490"/>
          <a:stretch>
            <a:fillRect/>
          </a:stretch>
        </p:blipFill>
        <p:spPr>
          <a:xfrm>
            <a:off x="1988840" y="1907704"/>
            <a:ext cx="268229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1"/>
            <a:ext cx="6336704" cy="133163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участие в конкурсе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Тыквы»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672" y="4355976"/>
            <a:ext cx="5976664" cy="4788024"/>
          </a:xfrm>
        </p:spPr>
        <p:txBody>
          <a:bodyPr numCol="2">
            <a:normAutofit/>
          </a:bodyPr>
          <a:lstStyle/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Савиных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Гневашевых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Фауст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Конторович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Чистяковых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Поспеловых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Лавинецких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Хутраевых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Дегтевых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Девятко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Бахареву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Т.А.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Никитину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Е.Ю.</a:t>
            </a:r>
          </a:p>
          <a:p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тыквы: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Симдяновых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Савиных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Поспеловых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DSCF8077.JPG"/>
          <p:cNvPicPr>
            <a:picLocks noChangeAspect="1"/>
          </p:cNvPicPr>
          <p:nvPr/>
        </p:nvPicPr>
        <p:blipFill>
          <a:blip r:embed="rId2" cstate="print"/>
          <a:srcRect t="20370"/>
          <a:stretch>
            <a:fillRect/>
          </a:stretch>
        </p:blipFill>
        <p:spPr>
          <a:xfrm>
            <a:off x="2060848" y="1259632"/>
            <a:ext cx="282631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1521"/>
            <a:ext cx="5829300" cy="172819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 участие в конкурсе 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Тыквы»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5181600"/>
            <a:ext cx="5688632" cy="356686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Гусевых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Коробковых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Петровых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тыквы: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Тупиковых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Минеевых </a:t>
            </a:r>
          </a:p>
        </p:txBody>
      </p:sp>
      <p:pic>
        <p:nvPicPr>
          <p:cNvPr id="4" name="Рисунок 3" descr="DSCF8079.JPG"/>
          <p:cNvPicPr>
            <a:picLocks noChangeAspect="1"/>
          </p:cNvPicPr>
          <p:nvPr/>
        </p:nvPicPr>
        <p:blipFill>
          <a:blip r:embed="rId2" cstate="print"/>
          <a:srcRect l="24550" r="5577"/>
          <a:stretch>
            <a:fillRect/>
          </a:stretch>
        </p:blipFill>
        <p:spPr>
          <a:xfrm>
            <a:off x="2132856" y="1835696"/>
            <a:ext cx="2664296" cy="28597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251521"/>
            <a:ext cx="6336704" cy="136815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 участие в конкурсе 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Тыквы»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4283968"/>
            <a:ext cx="5904656" cy="453650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тыквы: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Шадриных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3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Зорковых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Зуевых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3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Алейниковых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Ермолаевых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Катаевых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Тимофеевых 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3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Семкиных</a:t>
            </a:r>
            <a:endParaRPr lang="ru-RU" sz="3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тыквы: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Чепову </a:t>
            </a:r>
            <a:r>
              <a:rPr lang="ru-RU" sz="3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Е.А.</a:t>
            </a:r>
          </a:p>
          <a:p>
            <a:pPr lvl="0"/>
            <a:r>
              <a:rPr lang="ru-RU" sz="3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Валову</a:t>
            </a:r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И.Ю</a:t>
            </a:r>
            <a:r>
              <a:rPr lang="ru-RU" sz="3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DSCF8093.JPG"/>
          <p:cNvPicPr>
            <a:picLocks noChangeAspect="1"/>
          </p:cNvPicPr>
          <p:nvPr/>
        </p:nvPicPr>
        <p:blipFill>
          <a:blip r:embed="rId2" cstate="print"/>
          <a:srcRect t="24207" r="4381" b="22536"/>
          <a:stretch>
            <a:fillRect/>
          </a:stretch>
        </p:blipFill>
        <p:spPr>
          <a:xfrm>
            <a:off x="620688" y="1691680"/>
            <a:ext cx="568863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1521"/>
            <a:ext cx="5829300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 участие в конкурсе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Тыквы»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5508104"/>
            <a:ext cx="6336704" cy="338437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Гомзиковых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Дьяковых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Шамбаровых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Романову Л.В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Соболеву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О.А.</a:t>
            </a:r>
          </a:p>
          <a:p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тыквы: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Дьяковых</a:t>
            </a: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Романову Л.В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Кочерыжкину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В.Н.</a:t>
            </a:r>
          </a:p>
          <a:p>
            <a:endParaRPr lang="ru-RU" dirty="0"/>
          </a:p>
        </p:txBody>
      </p:sp>
      <p:pic>
        <p:nvPicPr>
          <p:cNvPr id="4" name="Рисунок 3" descr="DSCF8094.JPG"/>
          <p:cNvPicPr>
            <a:picLocks noChangeAspect="1"/>
          </p:cNvPicPr>
          <p:nvPr/>
        </p:nvPicPr>
        <p:blipFill>
          <a:blip r:embed="rId2" cstate="print"/>
          <a:srcRect l="3801" t="3538" b="4326"/>
          <a:stretch>
            <a:fillRect/>
          </a:stretch>
        </p:blipFill>
        <p:spPr>
          <a:xfrm>
            <a:off x="1988840" y="1619672"/>
            <a:ext cx="2880320" cy="3678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520"/>
            <a:ext cx="68580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 участие в конкурсе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Тыквы»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076056"/>
            <a:ext cx="5688632" cy="37444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Андреевых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Юсуповых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Нечаевых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Еремеевых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тыквы: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Нечаевых</a:t>
            </a:r>
          </a:p>
          <a:p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Рябкову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</a:p>
        </p:txBody>
      </p:sp>
      <p:pic>
        <p:nvPicPr>
          <p:cNvPr id="4" name="Рисунок 3" descr="DSCF8097.JPG"/>
          <p:cNvPicPr>
            <a:picLocks noChangeAspect="1"/>
          </p:cNvPicPr>
          <p:nvPr/>
        </p:nvPicPr>
        <p:blipFill>
          <a:blip r:embed="rId2" cstate="print"/>
          <a:srcRect l="6742" r="8989"/>
          <a:stretch>
            <a:fillRect/>
          </a:stretch>
        </p:blipFill>
        <p:spPr>
          <a:xfrm>
            <a:off x="1484784" y="1763688"/>
            <a:ext cx="3600400" cy="32043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3"/>
            <a:ext cx="5829300" cy="3456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участников, принявших участие в конкурсе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«Карнавал тетушки Тыквы»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52120"/>
            <a:ext cx="4800600" cy="186628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Поделки из тыквы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Пановых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Семью Савиных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осенние композиции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888" y="3923928"/>
            <a:ext cx="2205170" cy="165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209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Благодарим участников, принявших  участие в конкурсе  «Карнавал тетушки Тыквы»</vt:lpstr>
      <vt:lpstr>Благодарим участников, принявших  участие в конкурсе  «Карнавал тетушки Тыквы»</vt:lpstr>
      <vt:lpstr>Благодарим участников, принявших участие в конкурсе  «Карнавал тетушки Тыквы»</vt:lpstr>
      <vt:lpstr>Благодарим участников, принявших участие в конкурсе  «Карнавал тетушки Тыквы»</vt:lpstr>
      <vt:lpstr>Благодарим участников, принявших участие в конкурсе  «Карнавал тетушки Тыквы»</vt:lpstr>
      <vt:lpstr>Благодарим участников, принявших участие в конкурсе  «Карнавал тетушки Тыквы»</vt:lpstr>
      <vt:lpstr>Благодарим участников, принявших участие в конкурсе  «Карнавал тетушки Тыквы»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Юляша</dc:creator>
  <cp:lastModifiedBy>Юляша</cp:lastModifiedBy>
  <cp:revision>3</cp:revision>
  <dcterms:created xsi:type="dcterms:W3CDTF">2016-09-25T17:02:08Z</dcterms:created>
  <dcterms:modified xsi:type="dcterms:W3CDTF">2016-09-26T06:41:25Z</dcterms:modified>
</cp:coreProperties>
</file>