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CA7-D6A6-4CA2-94F5-EC296BA81E6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1C9-1150-446D-9071-B0E6CA2DE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CA7-D6A6-4CA2-94F5-EC296BA81E6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1C9-1150-446D-9071-B0E6CA2DE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CA7-D6A6-4CA2-94F5-EC296BA81E6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1C9-1150-446D-9071-B0E6CA2DE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CA7-D6A6-4CA2-94F5-EC296BA81E6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1C9-1150-446D-9071-B0E6CA2DE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CA7-D6A6-4CA2-94F5-EC296BA81E6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1C9-1150-446D-9071-B0E6CA2DE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CA7-D6A6-4CA2-94F5-EC296BA81E6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1C9-1150-446D-9071-B0E6CA2DE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CA7-D6A6-4CA2-94F5-EC296BA81E6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1C9-1150-446D-9071-B0E6CA2DE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CA7-D6A6-4CA2-94F5-EC296BA81E6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1C9-1150-446D-9071-B0E6CA2DE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CA7-D6A6-4CA2-94F5-EC296BA81E6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1C9-1150-446D-9071-B0E6CA2DE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CA7-D6A6-4CA2-94F5-EC296BA81E6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91C9-1150-446D-9071-B0E6CA2DE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BCA7-D6A6-4CA2-94F5-EC296BA81E6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3891C9-1150-446D-9071-B0E6CA2DE8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32BCA7-D6A6-4CA2-94F5-EC296BA81E6D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3891C9-1150-446D-9071-B0E6CA2DE8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Репортаж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3436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детском саду прошел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конкурс: «Дары моря» по изготовлению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коллажей, поделок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ракушек, камней, песка.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котором активное участие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родители, дети и педагоги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были изготовлены разной формы, цвета, разнообразных композиций и сюжетов.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Большое спасибо всем участникам!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ОЙ\Desktop\Новая папка\DSC070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71670" y="1071546"/>
            <a:ext cx="5000660" cy="50006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ОЙ\Desktop\Новая папка\DSC070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71530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июне из моря ракушка взялась,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осенью в теплый карман забралась.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столько она рассказала историй…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МОЙ\Desktop\Новая папка\DSC0705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7364"/>
            <a:ext cx="4038600" cy="4500594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МОЙ\Desktop\Новая папка\DSC0705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57364"/>
            <a:ext cx="4038600" cy="4643470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ты ракушку в море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Отыскал среди камней.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 чудес - в твоей руке!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МОЙ\Desktop\Новая папка\DSC070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ОЙ\Desktop\Новая папка\DSC070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57628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МОЙ\Desktop\Новая папка\DSC07057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714488"/>
            <a:ext cx="5186370" cy="45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 матрица, ни подушки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Море спит в пустой ракушке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МОЙ\Desktop\Новая папка\DSC070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250189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ОЙ\Desktop\Новая папка\DSC07054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5960" r="5960"/>
          <a:stretch>
            <a:fillRect/>
          </a:stretch>
        </p:blipFill>
        <p:spPr bwMode="auto">
          <a:xfrm rot="402288">
            <a:off x="3203017" y="990472"/>
            <a:ext cx="5183425" cy="42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ОЙ\Desktop\Новая папка\DSC070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392" y="1335874"/>
            <a:ext cx="2928958" cy="225742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МОЙ\Desktop\Новая папка\DSC070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000108"/>
            <a:ext cx="3143272" cy="2928958"/>
          </a:xfrm>
          <a:prstGeom prst="round1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МОЙ\Desktop\Новая папка\DSC070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00108"/>
            <a:ext cx="2576513" cy="2928958"/>
          </a:xfrm>
          <a:prstGeom prst="heptag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ОЙ\Desktop\Новая папка\DSC070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429132"/>
            <a:ext cx="2667000" cy="20002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ОЙ\Desktop\Новая папка\DSC0706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429132"/>
            <a:ext cx="2571750" cy="19288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2786082" cy="233101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на миг дыханье задержи,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Раковину к уху приложи, 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 надувает паруса,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Сердце снова верит в чудеса!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МОЙ\Desktop\Новая папка\DSC070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3071834" cy="27146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ОЙ\Desktop\Новая папка\DSC07065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 bwMode="auto"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Море вынесло ракушки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пологий бережок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как будто для просушки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Положило на песок.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Лежали на пляже кругом безделушки,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Простые игрушки, пустые избушки,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Пустые избушки, дома - завитушки,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Дома – завитушки, морские ракушки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МОЙ\Desktop\Новая папка\DSC07066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00306"/>
            <a:ext cx="4040188" cy="39290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МОЙ\Desktop\Новая папка\DSC0707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714620"/>
            <a:ext cx="4041775" cy="378621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Морскую ракушку в ладошке держу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очень находкой своей дорожу.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раз вспоминать, как морская волна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Ее принесла мне с песчаного дна.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МОЙ\Desktop\Новая папка\DSC07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МОЙ\Desktop\Новая папка\DSC070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071942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ОЙ\Desktop\Новая папка\DSC070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928802"/>
            <a:ext cx="3762379" cy="246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песке лежит ракушка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Перламутровое ушко.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смеюсь, а море дышит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она все это слышит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Users\МОЙ\Desktop\Новая папка\DSC07071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2831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МОЙ\Desktop\Новая папка\DSC07072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928802"/>
            <a:ext cx="4041775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113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Репортаж</vt:lpstr>
      <vt:lpstr>В июне из моря ракушка взялась, А осенью в теплый карман забралась. И столько она рассказала историй…</vt:lpstr>
      <vt:lpstr>Если ты ракушку в море Отыскал среди камней. Мир чудес - в твоей руке!</vt:lpstr>
      <vt:lpstr>Ни матрица, ни подушки – Море спит в пустой ракушке</vt:lpstr>
      <vt:lpstr>Слайд 5</vt:lpstr>
      <vt:lpstr>Ты на миг дыханье задержи, Раковину к уху приложи, - Ветер надувает паруса, Сердце снова верит в чудеса!</vt:lpstr>
      <vt:lpstr>Море вынесло ракушки На пологий бережок И как будто для просушки Положило на песок.</vt:lpstr>
      <vt:lpstr>Морскую ракушку в ладошке держу И очень находкой своей дорожу. Не раз вспоминать, как морская волна Ее принесла мне с песчаного дна.</vt:lpstr>
      <vt:lpstr>На песке лежит ракушка Перламутровое ушко. Я смеюсь, а море дышит И она все это слышит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Репортаж</dc:title>
  <dc:creator>МОЙ</dc:creator>
  <cp:lastModifiedBy>МОЙ</cp:lastModifiedBy>
  <cp:revision>20</cp:revision>
  <dcterms:created xsi:type="dcterms:W3CDTF">2016-10-24T13:11:08Z</dcterms:created>
  <dcterms:modified xsi:type="dcterms:W3CDTF">2016-10-24T15:56:59Z</dcterms:modified>
</cp:coreProperties>
</file>