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515151/5ee58ece-1d92-4fed-92b5-c0e59b4b633e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357166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Самоизоляция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000108"/>
            <a:ext cx="82153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период самоизоляции ребята группы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Знайки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без дела не сидели. Учились новому, наблюдали, занимались в тетрадях, делали гимнастику и главное соблюдали правила самоизоляции.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Также мы не забываем про тематические недели в нашем детском саду. Эта неделя была «Космос». Я оправляла детям обучающие видео, мультфильмы и аудио- записи. В закреплении данной темы дети с родителями выполнили поделки «Наша галактика».  Поделки получились и правда космическими и разнообразными. Все кто смог поучаствовали с удовольствием.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515151/5ee58ece-1d92-4fed-92b5-c0e59b4b633e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C:\Users\Анечка\Desktop\проект\4WE1Igr4H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00042"/>
            <a:ext cx="2214578" cy="2952771"/>
          </a:xfrm>
          <a:prstGeom prst="rect">
            <a:avLst/>
          </a:prstGeom>
          <a:noFill/>
        </p:spPr>
      </p:pic>
      <p:pic>
        <p:nvPicPr>
          <p:cNvPr id="17411" name="Picture 3" descr="C:\Users\Анечка\Desktop\проект\l0AC8MkcU6U.jpg"/>
          <p:cNvPicPr>
            <a:picLocks noChangeAspect="1" noChangeArrowheads="1"/>
          </p:cNvPicPr>
          <p:nvPr/>
        </p:nvPicPr>
        <p:blipFill>
          <a:blip r:embed="rId4"/>
          <a:srcRect t="19318" b="14773"/>
          <a:stretch>
            <a:fillRect/>
          </a:stretch>
        </p:blipFill>
        <p:spPr bwMode="auto">
          <a:xfrm>
            <a:off x="6286512" y="571481"/>
            <a:ext cx="2582231" cy="28575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214290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Соблюдаем правила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12" y="285728"/>
            <a:ext cx="2500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Учимся вязать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нечка\Desktop\проект\AIjw7ww49k0.jpg"/>
          <p:cNvPicPr>
            <a:picLocks noChangeAspect="1" noChangeArrowheads="1"/>
          </p:cNvPicPr>
          <p:nvPr/>
        </p:nvPicPr>
        <p:blipFill>
          <a:blip r:embed="rId5"/>
          <a:srcRect t="22917"/>
          <a:stretch>
            <a:fillRect/>
          </a:stretch>
        </p:blipFill>
        <p:spPr bwMode="auto">
          <a:xfrm>
            <a:off x="3286116" y="714356"/>
            <a:ext cx="2571768" cy="2643206"/>
          </a:xfrm>
          <a:prstGeom prst="rect">
            <a:avLst/>
          </a:prstGeom>
          <a:noFill/>
        </p:spPr>
      </p:pic>
      <p:pic>
        <p:nvPicPr>
          <p:cNvPr id="2052" name="Picture 4" descr="C:\Users\Анечка\Desktop\проект\nNU2CGEn2L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4000504"/>
            <a:ext cx="2033844" cy="2714620"/>
          </a:xfrm>
          <a:prstGeom prst="rect">
            <a:avLst/>
          </a:prstGeom>
          <a:noFill/>
        </p:spPr>
      </p:pic>
      <p:pic>
        <p:nvPicPr>
          <p:cNvPr id="2053" name="Picture 5" descr="C:\Users\Анечка\Desktop\проект\zF2RcbYydPI.jpg"/>
          <p:cNvPicPr>
            <a:picLocks noChangeAspect="1" noChangeArrowheads="1"/>
          </p:cNvPicPr>
          <p:nvPr/>
        </p:nvPicPr>
        <p:blipFill>
          <a:blip r:embed="rId7"/>
          <a:srcRect t="23958"/>
          <a:stretch>
            <a:fillRect/>
          </a:stretch>
        </p:blipFill>
        <p:spPr bwMode="auto">
          <a:xfrm>
            <a:off x="3786182" y="4000504"/>
            <a:ext cx="1972704" cy="266451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71802" y="285728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Наблюдаем за свиристелями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100" y="3714752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Учимся заплетать маму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6182" y="3714752"/>
            <a:ext cx="192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Учимся стряпать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 descr="C:\Users\Анечка\Desktop\проект\gNP6zwdze3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4048130"/>
            <a:ext cx="1928826" cy="257176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572264" y="3714752"/>
            <a:ext cx="192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Играем в шахматы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515151/5ee58ece-1d92-4fed-92b5-c0e59b4b633e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Анечка\Desktop\проект\_FX9CGOiWK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642918"/>
            <a:ext cx="3571900" cy="20091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285728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забываем заниматься)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Анечка\Desktop\проект\YVV7jmC-AHM.jpg"/>
          <p:cNvPicPr>
            <a:picLocks noChangeAspect="1" noChangeArrowheads="1"/>
          </p:cNvPicPr>
          <p:nvPr/>
        </p:nvPicPr>
        <p:blipFill>
          <a:blip r:embed="rId4" cstate="print"/>
          <a:srcRect l="34375" t="11111" r="34375" b="25000"/>
          <a:stretch>
            <a:fillRect/>
          </a:stretch>
        </p:blipFill>
        <p:spPr bwMode="auto">
          <a:xfrm>
            <a:off x="385112" y="3714752"/>
            <a:ext cx="2112080" cy="2428892"/>
          </a:xfrm>
          <a:prstGeom prst="rect">
            <a:avLst/>
          </a:prstGeom>
          <a:noFill/>
        </p:spPr>
      </p:pic>
      <p:pic>
        <p:nvPicPr>
          <p:cNvPr id="1027" name="Picture 3" descr="C:\Users\Анечка\Desktop\проект\GNqdV0SMBII.jpg"/>
          <p:cNvPicPr>
            <a:picLocks noChangeAspect="1" noChangeArrowheads="1"/>
          </p:cNvPicPr>
          <p:nvPr/>
        </p:nvPicPr>
        <p:blipFill>
          <a:blip r:embed="rId5"/>
          <a:srcRect l="39062" t="13889" r="39843" b="19444"/>
          <a:stretch>
            <a:fillRect/>
          </a:stretch>
        </p:blipFill>
        <p:spPr bwMode="auto">
          <a:xfrm rot="5400000">
            <a:off x="5750727" y="-35743"/>
            <a:ext cx="1928826" cy="3429024"/>
          </a:xfrm>
          <a:prstGeom prst="rect">
            <a:avLst/>
          </a:prstGeom>
          <a:noFill/>
        </p:spPr>
      </p:pic>
      <p:pic>
        <p:nvPicPr>
          <p:cNvPr id="1028" name="Picture 4" descr="C:\Users\Анечка\Desktop\проект\oJbLzX9uzDA.jpg"/>
          <p:cNvPicPr>
            <a:picLocks noChangeAspect="1" noChangeArrowheads="1"/>
          </p:cNvPicPr>
          <p:nvPr/>
        </p:nvPicPr>
        <p:blipFill>
          <a:blip r:embed="rId6" cstate="print"/>
          <a:srcRect t="6250" b="9375"/>
          <a:stretch>
            <a:fillRect/>
          </a:stretch>
        </p:blipFill>
        <p:spPr bwMode="auto">
          <a:xfrm>
            <a:off x="6000760" y="3357562"/>
            <a:ext cx="2036448" cy="3071834"/>
          </a:xfrm>
          <a:prstGeom prst="rect">
            <a:avLst/>
          </a:prstGeom>
          <a:noFill/>
        </p:spPr>
      </p:pic>
      <p:pic>
        <p:nvPicPr>
          <p:cNvPr id="1029" name="Picture 5" descr="C:\Users\Анечка\Desktop\проект\dGxd-FVZJtQ.jpg"/>
          <p:cNvPicPr>
            <a:picLocks noChangeAspect="1" noChangeArrowheads="1"/>
          </p:cNvPicPr>
          <p:nvPr/>
        </p:nvPicPr>
        <p:blipFill>
          <a:blip r:embed="rId7" cstate="print"/>
          <a:srcRect l="35156" t="12500" r="35156" b="11111"/>
          <a:stretch>
            <a:fillRect/>
          </a:stretch>
        </p:blipFill>
        <p:spPr bwMode="auto">
          <a:xfrm>
            <a:off x="3143240" y="3707547"/>
            <a:ext cx="1857388" cy="246429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57818" y="357166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Учимся стирать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928934"/>
            <a:ext cx="3643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Активно занимаемся спортом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515151/5ee58ece-1d92-4fed-92b5-c0e59b4b633e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Анечка\Desktop\проект\fbvVmeeq_1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928802"/>
            <a:ext cx="2355369" cy="2357430"/>
          </a:xfrm>
          <a:prstGeom prst="rect">
            <a:avLst/>
          </a:prstGeom>
          <a:noFill/>
        </p:spPr>
      </p:pic>
      <p:pic>
        <p:nvPicPr>
          <p:cNvPr id="3075" name="Picture 3" descr="C:\Users\Анечка\Desktop\проект\fnmUA9ehsZ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571480"/>
            <a:ext cx="2571768" cy="1772110"/>
          </a:xfrm>
          <a:prstGeom prst="rect">
            <a:avLst/>
          </a:prstGeom>
          <a:noFill/>
        </p:spPr>
      </p:pic>
      <p:pic>
        <p:nvPicPr>
          <p:cNvPr id="3076" name="Picture 4" descr="C:\Users\Анечка\Desktop\проект\PXITpKRMa3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928670"/>
            <a:ext cx="2643206" cy="2643206"/>
          </a:xfrm>
          <a:prstGeom prst="rect">
            <a:avLst/>
          </a:prstGeom>
          <a:noFill/>
        </p:spPr>
      </p:pic>
      <p:pic>
        <p:nvPicPr>
          <p:cNvPr id="3077" name="Picture 5" descr="C:\Users\Анечка\Desktop\проект\SqQaLHZr-2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500570"/>
            <a:ext cx="2786082" cy="2089562"/>
          </a:xfrm>
          <a:prstGeom prst="rect">
            <a:avLst/>
          </a:prstGeom>
          <a:noFill/>
        </p:spPr>
      </p:pic>
      <p:pic>
        <p:nvPicPr>
          <p:cNvPr id="3078" name="Picture 6" descr="C:\Users\Анечка\Desktop\проект\U6_YWPg9Llw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4500570"/>
            <a:ext cx="2762237" cy="2071678"/>
          </a:xfrm>
          <a:prstGeom prst="rect">
            <a:avLst/>
          </a:prstGeom>
          <a:noFill/>
        </p:spPr>
      </p:pic>
      <p:pic>
        <p:nvPicPr>
          <p:cNvPr id="3079" name="Picture 7" descr="C:\Users\Анечка\Desktop\проект\ZFRDUM_ccUc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2428868"/>
            <a:ext cx="3071834" cy="1865042"/>
          </a:xfrm>
          <a:prstGeom prst="rect">
            <a:avLst/>
          </a:prstGeom>
          <a:noFill/>
        </p:spPr>
      </p:pic>
      <p:pic>
        <p:nvPicPr>
          <p:cNvPr id="3080" name="Picture 8" descr="C:\Users\Анечка\Desktop\проект\ZwC1TEUbSrI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388" y="3786190"/>
            <a:ext cx="2533740" cy="285749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71538" y="214290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«Загадочный космос»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116</Words>
  <PresentationFormat>Экран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Анечка</dc:creator>
  <cp:lastModifiedBy>Анечка</cp:lastModifiedBy>
  <cp:revision>26</cp:revision>
  <dcterms:created xsi:type="dcterms:W3CDTF">2020-04-11T09:24:02Z</dcterms:created>
  <dcterms:modified xsi:type="dcterms:W3CDTF">2020-04-13T08:33:06Z</dcterms:modified>
</cp:coreProperties>
</file>