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резента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257" y="0"/>
            <a:ext cx="91702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для старших дошкольников</a:t>
            </a:r>
          </a:p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«Где логика? </a:t>
            </a:r>
          </a:p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Отгадай загадку»</a:t>
            </a:r>
            <a:endParaRPr lang="ru-RU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293096"/>
            <a:ext cx="3138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 педагог-психолог</a:t>
            </a:r>
          </a:p>
          <a:p>
            <a:r>
              <a:rPr lang="ru-RU" dirty="0" smtClean="0"/>
              <a:t>Таланкина </a:t>
            </a:r>
            <a:r>
              <a:rPr lang="ru-RU" dirty="0" err="1" smtClean="0"/>
              <a:t>ю.А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02-21-13-58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476673"/>
            <a:ext cx="2160240" cy="2160240"/>
          </a:xfrm>
        </p:spPr>
      </p:pic>
      <p:pic>
        <p:nvPicPr>
          <p:cNvPr id="5" name="Рисунок 4" descr="2022-02-21-13-58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635896" cy="1949683"/>
          </a:xfrm>
          <a:prstGeom prst="rect">
            <a:avLst/>
          </a:prstGeom>
        </p:spPr>
      </p:pic>
      <p:pic>
        <p:nvPicPr>
          <p:cNvPr id="6" name="Рисунок 5" descr="2022-02-21-13-59-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2480472" cy="2204864"/>
          </a:xfrm>
          <a:prstGeom prst="rect">
            <a:avLst/>
          </a:prstGeom>
        </p:spPr>
      </p:pic>
      <p:pic>
        <p:nvPicPr>
          <p:cNvPr id="7" name="Рисунок 6" descr="2022-02-21-13-59-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365104"/>
            <a:ext cx="2915816" cy="2017800"/>
          </a:xfrm>
          <a:prstGeom prst="rect">
            <a:avLst/>
          </a:prstGeom>
        </p:spPr>
      </p:pic>
      <p:pic>
        <p:nvPicPr>
          <p:cNvPr id="8" name="Рисунок 7" descr="2022-02-21-13-57-3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980728"/>
            <a:ext cx="450912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22-02-21-13-25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1728192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2068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2-02-21-13-26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8"/>
            <a:ext cx="1637928" cy="2456892"/>
          </a:xfrm>
          <a:prstGeom prst="rect">
            <a:avLst/>
          </a:prstGeom>
        </p:spPr>
      </p:pic>
      <p:pic>
        <p:nvPicPr>
          <p:cNvPr id="8" name="Рисунок 7" descr="2022-02-21-13-26-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980728"/>
            <a:ext cx="2771800" cy="2771800"/>
          </a:xfrm>
          <a:prstGeom prst="rect">
            <a:avLst/>
          </a:prstGeom>
        </p:spPr>
      </p:pic>
      <p:pic>
        <p:nvPicPr>
          <p:cNvPr id="9" name="Рисунок 8" descr="ще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140968"/>
            <a:ext cx="2359248" cy="332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02-21-13-28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2438400" cy="2438400"/>
          </a:xfrm>
        </p:spPr>
      </p:pic>
      <p:pic>
        <p:nvPicPr>
          <p:cNvPr id="5" name="Рисунок 4" descr="2022-02-21-13-27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772816"/>
            <a:ext cx="1705372" cy="1705372"/>
          </a:xfrm>
          <a:prstGeom prst="rect">
            <a:avLst/>
          </a:prstGeom>
        </p:spPr>
      </p:pic>
      <p:pic>
        <p:nvPicPr>
          <p:cNvPr id="6" name="Рисунок 5" descr="2022-02-21-13-28-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04664"/>
            <a:ext cx="2167136" cy="2708920"/>
          </a:xfrm>
          <a:prstGeom prst="rect">
            <a:avLst/>
          </a:prstGeom>
        </p:spPr>
      </p:pic>
      <p:pic>
        <p:nvPicPr>
          <p:cNvPr id="7" name="Рисунок 6" descr="2022-02-21-13-29-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288532"/>
            <a:ext cx="2569468" cy="256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02-21-13-29-5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181326" cy="1744694"/>
          </a:xfrm>
        </p:spPr>
      </p:pic>
      <p:pic>
        <p:nvPicPr>
          <p:cNvPr id="5" name="Рисунок 4" descr="2022-02-21-13-27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6672"/>
            <a:ext cx="1849388" cy="1849388"/>
          </a:xfrm>
          <a:prstGeom prst="rect">
            <a:avLst/>
          </a:prstGeom>
        </p:spPr>
      </p:pic>
      <p:pic>
        <p:nvPicPr>
          <p:cNvPr id="6" name="Рисунок 5" descr="2022-02-21-13-30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437112"/>
            <a:ext cx="2581101" cy="2038391"/>
          </a:xfrm>
          <a:prstGeom prst="rect">
            <a:avLst/>
          </a:prstGeom>
        </p:spPr>
      </p:pic>
      <p:pic>
        <p:nvPicPr>
          <p:cNvPr id="7" name="Рисунок 6" descr="2022-02-21-13-53-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437112"/>
            <a:ext cx="3597788" cy="1983923"/>
          </a:xfrm>
          <a:prstGeom prst="rect">
            <a:avLst/>
          </a:prstGeom>
        </p:spPr>
      </p:pic>
      <p:pic>
        <p:nvPicPr>
          <p:cNvPr id="8" name="Рисунок 7" descr="2022-02-21-13-30-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9230" y="1340768"/>
            <a:ext cx="3513795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22-02-21-13-50-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3645024"/>
            <a:ext cx="1994072" cy="276917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1938528" cy="2743200"/>
          </a:xfrm>
          <a:prstGeom prst="rect">
            <a:avLst/>
          </a:prstGeom>
        </p:spPr>
      </p:pic>
      <p:pic>
        <p:nvPicPr>
          <p:cNvPr id="6" name="Рисунок 5" descr="2022-02-21-13-50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32656"/>
            <a:ext cx="1685709" cy="2232248"/>
          </a:xfrm>
          <a:prstGeom prst="rect">
            <a:avLst/>
          </a:prstGeom>
        </p:spPr>
      </p:pic>
      <p:pic>
        <p:nvPicPr>
          <p:cNvPr id="7" name="Рисунок 6" descr="2022-02-21-13-50-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988840"/>
            <a:ext cx="1776798" cy="1883304"/>
          </a:xfrm>
          <a:prstGeom prst="rect">
            <a:avLst/>
          </a:prstGeom>
        </p:spPr>
      </p:pic>
      <p:pic>
        <p:nvPicPr>
          <p:cNvPr id="8" name="Рисунок 7" descr="2022-02-21-13-49-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573016"/>
            <a:ext cx="3197775" cy="256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02-21-13-50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610290" cy="2088232"/>
          </a:xfrm>
        </p:spPr>
      </p:pic>
      <p:pic>
        <p:nvPicPr>
          <p:cNvPr id="5" name="Рисунок 4" descr="2022-02-21-13-51-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48680"/>
            <a:ext cx="2847027" cy="2847027"/>
          </a:xfrm>
          <a:prstGeom prst="rect">
            <a:avLst/>
          </a:prstGeom>
        </p:spPr>
      </p:pic>
      <p:pic>
        <p:nvPicPr>
          <p:cNvPr id="6" name="Рисунок 5" descr="2022-02-21-13-52-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284984"/>
            <a:ext cx="2182408" cy="3117726"/>
          </a:xfrm>
          <a:prstGeom prst="rect">
            <a:avLst/>
          </a:prstGeom>
        </p:spPr>
      </p:pic>
      <p:pic>
        <p:nvPicPr>
          <p:cNvPr id="7" name="Рисунок 6" descr="2022-02-21-13-50-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429000"/>
            <a:ext cx="2946873" cy="312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02-21-13-53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997704" cy="2841179"/>
          </a:xfrm>
        </p:spPr>
      </p:pic>
      <p:pic>
        <p:nvPicPr>
          <p:cNvPr id="5" name="Рисунок 4" descr="2022-02-21-13-53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2858" y="620688"/>
            <a:ext cx="2742273" cy="1512168"/>
          </a:xfrm>
          <a:prstGeom prst="rect">
            <a:avLst/>
          </a:prstGeom>
        </p:spPr>
      </p:pic>
      <p:pic>
        <p:nvPicPr>
          <p:cNvPr id="6" name="Рисунок 5" descr="2022-02-21-13-30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2725117" cy="2152126"/>
          </a:xfrm>
          <a:prstGeom prst="rect">
            <a:avLst/>
          </a:prstGeom>
        </p:spPr>
      </p:pic>
      <p:pic>
        <p:nvPicPr>
          <p:cNvPr id="7" name="Рисунок 6" descr="2022-02-21-13-53-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356992"/>
            <a:ext cx="2002813" cy="3060820"/>
          </a:xfrm>
          <a:prstGeom prst="rect">
            <a:avLst/>
          </a:prstGeom>
        </p:spPr>
      </p:pic>
      <p:pic>
        <p:nvPicPr>
          <p:cNvPr id="8" name="Рисунок 7" descr="2022-02-21-13-52-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412776"/>
            <a:ext cx="3286698" cy="380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02-21-13-56-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2364905" cy="1963980"/>
          </a:xfrm>
        </p:spPr>
      </p:pic>
      <p:pic>
        <p:nvPicPr>
          <p:cNvPr id="5" name="Рисунок 4" descr="2022-02-21-13-54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01008"/>
            <a:ext cx="1700301" cy="2644913"/>
          </a:xfrm>
          <a:prstGeom prst="rect">
            <a:avLst/>
          </a:prstGeom>
        </p:spPr>
      </p:pic>
      <p:pic>
        <p:nvPicPr>
          <p:cNvPr id="6" name="Рисунок 5" descr="2022-02-21-13-55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92696"/>
            <a:ext cx="1359990" cy="2204864"/>
          </a:xfrm>
          <a:prstGeom prst="rect">
            <a:avLst/>
          </a:prstGeom>
        </p:spPr>
      </p:pic>
      <p:pic>
        <p:nvPicPr>
          <p:cNvPr id="7" name="Рисунок 6" descr="2022-02-21-13-55-5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93096"/>
            <a:ext cx="2699792" cy="1860803"/>
          </a:xfrm>
          <a:prstGeom prst="rect">
            <a:avLst/>
          </a:prstGeom>
        </p:spPr>
      </p:pic>
      <p:pic>
        <p:nvPicPr>
          <p:cNvPr id="8" name="Рисунок 7" descr="2022-02-21-13-54-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628800"/>
            <a:ext cx="3356992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02-21-13-56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2795354" cy="1573790"/>
          </a:xfrm>
        </p:spPr>
      </p:pic>
      <p:pic>
        <p:nvPicPr>
          <p:cNvPr id="5" name="Рисунок 4" descr="2022-02-21-13-57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491880" cy="2266230"/>
          </a:xfrm>
          <a:prstGeom prst="rect">
            <a:avLst/>
          </a:prstGeom>
        </p:spPr>
      </p:pic>
      <p:pic>
        <p:nvPicPr>
          <p:cNvPr id="6" name="Рисунок 5" descr="2022-02-21-13-57-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501008"/>
            <a:ext cx="2548081" cy="2796724"/>
          </a:xfrm>
          <a:prstGeom prst="rect">
            <a:avLst/>
          </a:prstGeom>
        </p:spPr>
      </p:pic>
      <p:pic>
        <p:nvPicPr>
          <p:cNvPr id="7" name="Рисунок 6" descr="2022-02-21-13-56-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717032"/>
            <a:ext cx="2901235" cy="276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2022-02-21T09:33:45Z</dcterms:modified>
</cp:coreProperties>
</file>