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2300" y="1556792"/>
            <a:ext cx="53046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</a:rPr>
              <a:t>Презентация для детей </a:t>
            </a:r>
          </a:p>
          <a:p>
            <a:pPr algn="ctr"/>
            <a:r>
              <a:rPr lang="ru-RU" sz="3600" b="1" i="1" dirty="0" smtClean="0">
                <a:solidFill>
                  <a:srgbClr val="00B050"/>
                </a:solidFill>
              </a:rPr>
              <a:t>2 младшей группы</a:t>
            </a:r>
          </a:p>
          <a:p>
            <a:pPr algn="ctr"/>
            <a:r>
              <a:rPr lang="ru-RU" sz="3600" b="1" i="1" dirty="0" smtClean="0">
                <a:solidFill>
                  <a:srgbClr val="00B050"/>
                </a:solidFill>
              </a:rPr>
              <a:t>«Весна»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38" y="3052018"/>
            <a:ext cx="2677479" cy="32129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758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33037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59" y="1813012"/>
            <a:ext cx="3655501" cy="2741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51" y="3266403"/>
            <a:ext cx="2568334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067944" y="404664"/>
            <a:ext cx="4634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Наступила весна. Солнце светит ярче и греет.</a:t>
            </a:r>
          </a:p>
          <a:p>
            <a:r>
              <a:rPr lang="ru-RU" dirty="0" smtClean="0"/>
              <a:t>Тает снег. Появляются проталины.</a:t>
            </a:r>
          </a:p>
          <a:p>
            <a:r>
              <a:rPr lang="ru-RU" dirty="0" smtClean="0"/>
              <a:t>На проталинах появляются первые цветы </a:t>
            </a:r>
          </a:p>
          <a:p>
            <a:r>
              <a:rPr lang="ru-RU" dirty="0"/>
              <a:t>п</a:t>
            </a:r>
            <a:r>
              <a:rPr lang="ru-RU" dirty="0" smtClean="0"/>
              <a:t>одснежники.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53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48" y="740288"/>
            <a:ext cx="4283504" cy="2844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585249"/>
            <a:ext cx="3955609" cy="2851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9552" y="548680"/>
            <a:ext cx="3434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крышах появляются сосульки.</a:t>
            </a:r>
          </a:p>
          <a:p>
            <a:r>
              <a:rPr lang="ru-RU" dirty="0" smtClean="0"/>
              <a:t>Бегут ручьи.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53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4115"/>
            <a:ext cx="2942910" cy="3561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552" y="2852936"/>
            <a:ext cx="4463609" cy="3210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020552" y="548680"/>
            <a:ext cx="4403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Перелетные птицы возвращаются из </a:t>
            </a:r>
          </a:p>
          <a:p>
            <a:r>
              <a:rPr lang="ru-RU" dirty="0"/>
              <a:t>т</a:t>
            </a:r>
            <a:r>
              <a:rPr lang="ru-RU" dirty="0" smtClean="0"/>
              <a:t>еплых стран.</a:t>
            </a:r>
          </a:p>
          <a:p>
            <a:r>
              <a:rPr lang="ru-RU" dirty="0" smtClean="0"/>
              <a:t>Животные просыпаются от зимней спячки.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53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1" y="764704"/>
            <a:ext cx="3657600" cy="237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29000"/>
            <a:ext cx="4030499" cy="2679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148064" y="980728"/>
            <a:ext cx="35487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деревьях появляются почки. </a:t>
            </a:r>
          </a:p>
          <a:p>
            <a:r>
              <a:rPr lang="ru-RU" dirty="0" smtClean="0"/>
              <a:t>Из почек проклевываются первые</a:t>
            </a:r>
          </a:p>
          <a:p>
            <a:r>
              <a:rPr lang="ru-RU" dirty="0"/>
              <a:t>к</a:t>
            </a:r>
            <a:r>
              <a:rPr lang="ru-RU" dirty="0" smtClean="0"/>
              <a:t>лейкие листочки. </a:t>
            </a:r>
          </a:p>
          <a:p>
            <a:r>
              <a:rPr lang="ru-RU" dirty="0" smtClean="0"/>
              <a:t>Затем появляются цветы.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4077072"/>
            <a:ext cx="176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Хорощо</a:t>
            </a:r>
            <a:r>
              <a:rPr lang="ru-RU" dirty="0" smtClean="0"/>
              <a:t> весной.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53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71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Олег</cp:lastModifiedBy>
  <cp:revision>4</cp:revision>
  <dcterms:modified xsi:type="dcterms:W3CDTF">2020-04-14T10:06:04Z</dcterms:modified>
</cp:coreProperties>
</file>