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9CA98B-BCDC-4301-9E4B-2CD41191F42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5048C8-53D4-4C90-9E29-6BEDD5FC4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98B-BCDC-4301-9E4B-2CD41191F42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48C8-53D4-4C90-9E29-6BEDD5FC4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98B-BCDC-4301-9E4B-2CD41191F42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48C8-53D4-4C90-9E29-6BEDD5FC4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9CA98B-BCDC-4301-9E4B-2CD41191F42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5048C8-53D4-4C90-9E29-6BEDD5FC4B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09CA98B-BCDC-4301-9E4B-2CD41191F42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5048C8-53D4-4C90-9E29-6BEDD5FC4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98B-BCDC-4301-9E4B-2CD41191F42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48C8-53D4-4C90-9E29-6BEDD5FC4B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98B-BCDC-4301-9E4B-2CD41191F42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48C8-53D4-4C90-9E29-6BEDD5FC4B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9CA98B-BCDC-4301-9E4B-2CD41191F42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5048C8-53D4-4C90-9E29-6BEDD5FC4B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98B-BCDC-4301-9E4B-2CD41191F42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48C8-53D4-4C90-9E29-6BEDD5FC4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9CA98B-BCDC-4301-9E4B-2CD41191F42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5048C8-53D4-4C90-9E29-6BEDD5FC4B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9CA98B-BCDC-4301-9E4B-2CD41191F42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5048C8-53D4-4C90-9E29-6BEDD5FC4B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9CA98B-BCDC-4301-9E4B-2CD41191F42E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5048C8-53D4-4C90-9E29-6BEDD5FC4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428604"/>
            <a:ext cx="5715040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Narrow" pitchFamily="34" charset="0"/>
              </a:rPr>
              <a:t>Развлечение: «Морское рандеву»</a:t>
            </a:r>
            <a:endParaRPr lang="ru-RU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1428736"/>
            <a:ext cx="6100778" cy="4946186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активного отдыха детей.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Закрепить интерес к занятиям физическими упражнениями.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Способствовать закреплению и совершенствованию двигательных умений и навыков.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Воспитывать дружеские взаимоотношения между детьми, создавать положительный эмоциональный настрой.</a:t>
            </a:r>
          </a:p>
          <a:p>
            <a:pPr marL="342900" indent="-34290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Составили и провели:</a:t>
            </a:r>
          </a:p>
          <a:p>
            <a:pPr marL="342900" indent="-342900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Валиева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Е.А.-инструктор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 плаванию</a:t>
            </a:r>
          </a:p>
          <a:p>
            <a:pPr marL="342900" indent="-342900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Антохина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М.В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.-руководитель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 ФИЗ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74" y="264795"/>
            <a:ext cx="2428892" cy="4956048"/>
          </a:xfrm>
        </p:spPr>
        <p:txBody>
          <a:bodyPr>
            <a:normAutofit lnSpcReduction="10000"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твердо знает-</a:t>
            </a:r>
          </a:p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Физкультура закрепляет</a:t>
            </a:r>
          </a:p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мышцы, тело,</a:t>
            </a:r>
          </a:p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Физкультура помогает</a:t>
            </a:r>
          </a:p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Сильным стать и смелым!</a:t>
            </a:r>
          </a:p>
        </p:txBody>
      </p:sp>
      <p:pic>
        <p:nvPicPr>
          <p:cNvPr id="5" name="Рисунок 4" descr="C:\Users\МОЙ\Desktop\Фото\DSC07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714644" cy="2571768"/>
          </a:xfrm>
          <a:prstGeom prst="teardrop">
            <a:avLst>
              <a:gd name="adj" fmla="val 116299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ОЙ\Desktop\Фото\DSC07125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6250" r="16250"/>
          <a:stretch>
            <a:fillRect/>
          </a:stretch>
        </p:blipFill>
        <p:spPr bwMode="auto">
          <a:xfrm>
            <a:off x="3143240" y="1142984"/>
            <a:ext cx="2928958" cy="3000396"/>
          </a:xfrm>
          <a:prstGeom prst="teardrop">
            <a:avLst>
              <a:gd name="adj" fmla="val 116113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ОЙ\Desktop\Фото\DSC071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794"/>
            <a:ext cx="3286148" cy="2643206"/>
          </a:xfrm>
          <a:prstGeom prst="teardrop">
            <a:avLst>
              <a:gd name="adj" fmla="val 131416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мальчишки и девчонки,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озорная детвора, -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Скажут звонко, громко: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Добро пожаловать, игра!»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МОЙ\Desktop\Фото\DSC0712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357717" cy="42148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ОЙ\Desktop\Фото\DSC071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4071966" cy="39290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42852"/>
            <a:ext cx="6172200" cy="1571636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круги в руки взяли</a:t>
            </a:r>
            <a:b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Начинается игра-</a:t>
            </a:r>
            <a:b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мчаться катера!</a:t>
            </a:r>
            <a:endParaRPr lang="ru-RU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МОЙ\Desktop\Фото\DSC07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3000396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ОЙ\Desktop\Фото\DSC071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14488"/>
            <a:ext cx="3071834" cy="2500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ОЙ\Desktop\Фото\DSC071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357694"/>
            <a:ext cx="3143272" cy="25003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Autofit/>
          </a:bodyPr>
          <a:lstStyle/>
          <a:p>
            <a:pPr algn="ctr"/>
            <a:r>
              <a:rPr lang="ru-RU" sz="2000" b="1" i="1" u="sng" dirty="0" smtClean="0">
                <a:solidFill>
                  <a:srgbClr val="C4009F"/>
                </a:solidFill>
                <a:latin typeface="Times New Roman" pitchFamily="18" charset="0"/>
                <a:cs typeface="Times New Roman" pitchFamily="18" charset="0"/>
              </a:rPr>
              <a:t>Друг веселый, мячик мой,</a:t>
            </a:r>
            <a:br>
              <a:rPr lang="ru-RU" sz="2000" b="1" i="1" u="sng" dirty="0" smtClean="0">
                <a:solidFill>
                  <a:srgbClr val="C4009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rgbClr val="C4009F"/>
                </a:solidFill>
                <a:latin typeface="Times New Roman" pitchFamily="18" charset="0"/>
                <a:cs typeface="Times New Roman" pitchFamily="18" charset="0"/>
              </a:rPr>
              <a:t>Он всегда везде со мной,</a:t>
            </a:r>
            <a:br>
              <a:rPr lang="ru-RU" sz="2000" b="1" i="1" u="sng" dirty="0" smtClean="0">
                <a:solidFill>
                  <a:srgbClr val="C4009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rgbClr val="C4009F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пять,</a:t>
            </a:r>
            <a:br>
              <a:rPr lang="ru-RU" sz="2000" b="1" i="1" u="sng" dirty="0" smtClean="0">
                <a:solidFill>
                  <a:srgbClr val="C4009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rgbClr val="C4009F"/>
                </a:solidFill>
                <a:latin typeface="Times New Roman" pitchFamily="18" charset="0"/>
                <a:cs typeface="Times New Roman" pitchFamily="18" charset="0"/>
              </a:rPr>
              <a:t>Выходи быстрей играть.</a:t>
            </a:r>
            <a:endParaRPr lang="ru-RU" sz="2000" b="1" i="1" u="sng" dirty="0">
              <a:solidFill>
                <a:srgbClr val="C400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МОЙ\Desktop\Фото\DSC0715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3929090" cy="4143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C:\Users\МОЙ\Desktop\Фото\DSC07164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00240"/>
            <a:ext cx="3929090" cy="4143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726077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Задания ребята, исполняют без труда,</a:t>
            </a: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С водою подружились теперь уж навсегда!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МОЙ\Desktop\Фото\DSC071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2857520" cy="2214565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МОЙ\Desktop\Фото\DSC071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428868"/>
            <a:ext cx="2928958" cy="2286016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ОЙ\Desktop\Фото\DSC071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14818"/>
            <a:ext cx="3143272" cy="2357454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Мы- соперники на поле,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матча мы друзья!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Users\МОЙ\Desktop\Фото\DSC07160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3900518" cy="38576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7" descr="C:\Users\МОЙ\Desktop\Фото\DSC07163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57430"/>
            <a:ext cx="3700487" cy="38576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571744"/>
            <a:ext cx="6357982" cy="1571636"/>
          </a:xfrm>
        </p:spPr>
        <p:txBody>
          <a:bodyPr>
            <a:noAutofit/>
          </a:bodyPr>
          <a:lstStyle/>
          <a:p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Мы- спортсмены, мы –спортсмены,</a:t>
            </a:r>
            <a:b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Очень дружная семья!</a:t>
            </a:r>
            <a:endParaRPr lang="ru-RU" sz="36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МОЙ\Desktop\Фото\DSC071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928958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C:\Users\МОЙ\Desktop\Фото\DSC071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143380"/>
            <a:ext cx="320040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mmurestobar.com/imagelib/56bd0f182fbb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120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Развлечение: «Морское рандеву»</vt:lpstr>
      <vt:lpstr>Слайд 2</vt:lpstr>
      <vt:lpstr>Пусть мальчишки и девчонки, Вся озорная детвора, - Скажут звонко, громко: « Добро пожаловать, игра!»</vt:lpstr>
      <vt:lpstr>Теперь круги в руки взяли Начинается игра- Быстро мчаться катера!</vt:lpstr>
      <vt:lpstr>Друг веселый, мячик мой, Он всегда везде со мной, Раз, два, три, четыре, пять, Выходи быстрей играть.</vt:lpstr>
      <vt:lpstr>Слайд 6</vt:lpstr>
      <vt:lpstr>Мы- соперники на поле, После матча мы друзья!</vt:lpstr>
      <vt:lpstr>Мы- спортсмены, мы –спортсмены, Очень дружная семья!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МОЙ</cp:lastModifiedBy>
  <cp:revision>16</cp:revision>
  <dcterms:created xsi:type="dcterms:W3CDTF">2016-11-21T13:00:56Z</dcterms:created>
  <dcterms:modified xsi:type="dcterms:W3CDTF">2016-11-22T03:21:56Z</dcterms:modified>
</cp:coreProperties>
</file>