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356" y="30413"/>
            <a:ext cx="9183356" cy="6887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1" y="1772816"/>
            <a:ext cx="67687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ИГРА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на развитие логического мышления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«Кто </a:t>
            </a:r>
            <a:r>
              <a:rPr lang="ru-RU" sz="3200" b="1" i="1" dirty="0" smtClean="0">
                <a:solidFill>
                  <a:srgbClr val="7030A0"/>
                </a:solidFill>
              </a:rPr>
              <a:t>кем был»</a:t>
            </a:r>
          </a:p>
          <a:p>
            <a:r>
              <a:rPr lang="ru-RU" dirty="0" smtClean="0"/>
              <a:t>Цель -  назвать кем был  тот предмет или животное.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63888" y="5949280"/>
            <a:ext cx="377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</a:t>
            </a:r>
          </a:p>
          <a:p>
            <a:r>
              <a:rPr lang="ru-RU" dirty="0" smtClean="0"/>
              <a:t>Педагог-психолог Таланкина Ю.А.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9" y="18047"/>
            <a:ext cx="9183356" cy="6887517"/>
          </a:xfr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1887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Кем </a:t>
            </a:r>
            <a:r>
              <a:rPr lang="ru-RU" dirty="0" smtClean="0"/>
              <a:t>был раньше: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94" y="1532985"/>
            <a:ext cx="3328786" cy="2008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18" y="3645024"/>
            <a:ext cx="1945141" cy="2982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755" y="2276872"/>
            <a:ext cx="1945100" cy="1584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133" y="4581128"/>
            <a:ext cx="1833364" cy="18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3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356" y="-29517"/>
            <a:ext cx="9183356" cy="688751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476672"/>
            <a:ext cx="331920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79" y="3573016"/>
            <a:ext cx="2924944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134616"/>
            <a:ext cx="24384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167430"/>
            <a:ext cx="2160240" cy="19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5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356" y="-29517"/>
            <a:ext cx="9183356" cy="688751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476672"/>
            <a:ext cx="331920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79" y="3573016"/>
            <a:ext cx="2924944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134616"/>
            <a:ext cx="24384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167430"/>
            <a:ext cx="2160240" cy="19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5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356" y="-29517"/>
            <a:ext cx="9183356" cy="688751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03030"/>
            <a:ext cx="3408790" cy="2261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3107364"/>
            <a:ext cx="2866818" cy="3057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11960" y="1124744"/>
            <a:ext cx="2665732" cy="1362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652" y="4017655"/>
            <a:ext cx="3069123" cy="160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5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356" y="30413"/>
            <a:ext cx="9183356" cy="688751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706" y="344051"/>
            <a:ext cx="2400102" cy="2508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43" y="3717032"/>
            <a:ext cx="3040621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874885"/>
            <a:ext cx="1260764" cy="1621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3201" y="3997108"/>
            <a:ext cx="2515399" cy="17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5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2021-09-13T06:34:38Z</dcterms:modified>
</cp:coreProperties>
</file>