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4CF7-5E6D-489F-A5A6-ED0F71D9E79F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3F36-6629-4163-B97A-2F022420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ИСТОРИЯ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НОВОГОДНЕЙ 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ЁЛОЧКИ.</a:t>
            </a:r>
            <a:endParaRPr lang="ru-RU" cap="all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00768"/>
            <a:ext cx="110956" cy="85723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763926"/>
            <a:ext cx="2928057" cy="4094074"/>
          </a:xfrm>
          <a:prstGeom prst="rect">
            <a:avLst/>
          </a:prstGeom>
          <a:noFill/>
          <a:ln w="9525">
            <a:solidFill>
              <a:srgbClr val="2DA727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2918"/>
            <a:ext cx="857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На Красной площади в Москве первая новогодняя ёлка была установлена в 1954 году.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071678"/>
            <a:ext cx="457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С тех пор это стало доброй традицией.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7"/>
            <a:ext cx="3071834" cy="461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2"/>
          <p:cNvSpPr>
            <a:spLocks noGrp="1"/>
          </p:cNvSpPr>
          <p:nvPr>
            <p:ph type="subTitle" idx="1"/>
          </p:nvPr>
        </p:nvSpPr>
        <p:spPr>
          <a:xfrm>
            <a:off x="1331913" y="692150"/>
            <a:ext cx="6400800" cy="17526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FF00"/>
                </a:solidFill>
                <a:latin typeface="Segoe"/>
              </a:rPr>
              <a:t>Спасибо за внимание !!!</a:t>
            </a:r>
          </a:p>
        </p:txBody>
      </p:sp>
      <p:pic>
        <p:nvPicPr>
          <p:cNvPr id="5" name="Picture 6" descr="H:\all\20.11.13 г занятие объединения\без фона новогодние\1260021819_elka_new_year_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4929222" cy="5347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1080120"/>
          </a:xfrm>
        </p:spPr>
        <p:txBody>
          <a:bodyPr>
            <a:normAutofit/>
          </a:bodyPr>
          <a:lstStyle/>
          <a:p>
            <a:endParaRPr lang="ru-RU" sz="5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Цель: Узнать </a:t>
            </a:r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историю появления новогодней ёлки.</a:t>
            </a:r>
            <a:endParaRPr lang="ru-RU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G:\Графика\Зимняя сказо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73016"/>
            <a:ext cx="4071966" cy="3034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263922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20" y="1896895"/>
            <a:ext cx="64293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200" b="1" dirty="0">
                <a:solidFill>
                  <a:schemeClr val="bg1"/>
                </a:solidFill>
                <a:latin typeface="Monotype Corsiva" pitchFamily="66" charset="0"/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ревние германцы верили в духов  и в то что духи  обитают в деревьях.  Духов надо было задабривать. И для этого на дерево  нужно развешивать дары. Древние германцы верили  в то, что дерево  должно быть вечнозелёным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latin typeface="Monotype Corsiva" pitchFamily="66" charset="0"/>
              </a:rPr>
              <a:t>(олицетворяющим  бессмертие). </a:t>
            </a:r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Как  возник  культ ели как символ </a:t>
            </a:r>
          </a:p>
          <a:p>
            <a:pPr lvl="0"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неумирающей природы?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 descr="C:\Users\ex\Pictures\рисунки\Рисун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143116"/>
            <a:ext cx="2370797" cy="30622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5286412" cy="509432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В рождественскую ночь все растения отправились в Вифлеем поклониться младенцу Иисусу.  Но только  скромная северная ёлочка  отличилась среди них : она вдруг засияла блеском сотен огней . Это на небе свершилось чудо: звёзды стали падать на землю и осыпали еловые ветви.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148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600" dirty="0" smtClean="0">
                <a:solidFill>
                  <a:srgbClr val="FFFF00"/>
                </a:solidFill>
                <a:latin typeface="Monotype Corsiva" pitchFamily="66" charset="0"/>
              </a:rPr>
              <a:t>Рождественская  легенда</a:t>
            </a:r>
            <a:endParaRPr lang="ru-RU" sz="3600" b="1" spc="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http://www.nastol.com.ua/pic/201112/1680x1050/nastol.com.ua-13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86124"/>
            <a:ext cx="3929058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3314"/>
            <a:ext cx="3714744" cy="7858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 Англии - в 1841 году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Как  ёлка  покоряла  европейские страны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143380"/>
            <a:ext cx="3643306" cy="2643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072198" y="3643314"/>
            <a:ext cx="2409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В 1819 -Венгрии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857364"/>
            <a:ext cx="3357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1820 год — новогодняя ёлка в Чехии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7" name="Picture 1" descr="C:\Users\ex\Pictures\рисунки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14421"/>
            <a:ext cx="3143272" cy="2433501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3268687" cy="23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Когда  ёлка добралась и до России?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50006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У древних славян  Новый год начинался не зимой, а весной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(в марте) . 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И встречали они его не с ёлкой, а с берёзой. 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285860"/>
            <a:ext cx="2269508" cy="161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71810"/>
            <a:ext cx="307183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9058" y="1142984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В 1699 году Петр I издал указ, согласно которому началом года стали считать 1 января.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929198"/>
            <a:ext cx="5286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Также было велено в новогоднюю ночь пускать ракеты, зажигать огни и украсить столицу хвоей.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200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92867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Однако, после Октябрьской революции 1917 года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ёлка в нашей стране была запрещена 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(как рождественское дерево).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95450"/>
            <a:ext cx="8429684" cy="351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4678" y="857232"/>
            <a:ext cx="5429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В 1935 году  решили возродить старый обычай, чтобы новогодняя ёлка стала прекрасным развлечением для детей рабочих и крестьян. 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429024" cy="456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57562"/>
            <a:ext cx="5053018" cy="338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220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ИСТОРИЯ  НОВОГОДНЕЙ  ЁЛОЧКИ.</vt:lpstr>
      <vt:lpstr>Слайд 2</vt:lpstr>
      <vt:lpstr>Слайд 3</vt:lpstr>
      <vt:lpstr>   В рождественскую ночь все растения отправились в Вифлеем поклониться младенцу Иисусу.  Но только  скромная северная ёлочка  отличилась среди них : она вдруг засияла блеском сотен огней . Это на небе свершилось чудо: звёзды стали падать на землю и осыпали еловые ветви. </vt:lpstr>
      <vt:lpstr>В Англии - в 1841 году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НОВОГОДНЕЙ  ЁЛОЧКИ, снеговика и почтовой открытки</dc:title>
  <dc:creator>ex</dc:creator>
  <cp:lastModifiedBy>Юляша</cp:lastModifiedBy>
  <cp:revision>18</cp:revision>
  <dcterms:created xsi:type="dcterms:W3CDTF">2014-12-25T19:07:55Z</dcterms:created>
  <dcterms:modified xsi:type="dcterms:W3CDTF">2016-12-19T18:33:36Z</dcterms:modified>
</cp:coreProperties>
</file>