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1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80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7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915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6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5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887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8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1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347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2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8E470-E095-4FED-8CC4-04939686112F}" type="datetimeFigureOut">
              <a:rPr lang="ru-RU" smtClean="0"/>
              <a:t>12.04.2020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F68F2-A349-4F92-9E06-5AE325F889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6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00571" y="1386176"/>
            <a:ext cx="100984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 и весенние признаки 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2 мл группы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0731" y="3951599"/>
            <a:ext cx="3281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Составила: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Утешева</a:t>
            </a:r>
            <a:r>
              <a:rPr lang="ru-RU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 Р.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037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0" y="87085"/>
            <a:ext cx="8752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вы знаете все приметы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весны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Значит, без труда отгадаете мои загадки.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86" y="1273629"/>
            <a:ext cx="3603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лесной проталинке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Вырос цветик маленький.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Прячется в валежник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Беленький …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(подснежник)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6571" y="1382484"/>
            <a:ext cx="329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голубенькой рубашке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Бежит по дну овражка. (Ручеек)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0256" y="1197818"/>
            <a:ext cx="462643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 приходит с ласкою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со своею </a:t>
            </a:r>
            <a:r>
              <a:rPr lang="ru-RU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сказкою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Волшебной палочкой взмахнет —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подснежник расцветет. (Весна)</a:t>
            </a:r>
            <a:r>
              <a:rPr lang="ru-RU" i="1" dirty="0" smtClean="0">
                <a:solidFill>
                  <a:srgbClr val="23828B"/>
                </a:solidFill>
                <a:effectLst/>
              </a:rPr>
              <a:t/>
            </a:r>
            <a:br>
              <a:rPr lang="ru-RU" i="1" dirty="0" smtClean="0">
                <a:solidFill>
                  <a:srgbClr val="23828B"/>
                </a:solidFill>
                <a:effectLst/>
              </a:rPr>
            </a:br>
            <a:r>
              <a:rPr lang="ru-RU" i="1" dirty="0" smtClean="0">
                <a:solidFill>
                  <a:srgbClr val="23828B"/>
                </a:solidFill>
                <a:effectLst/>
              </a:rPr>
              <a:t/>
            </a:r>
            <a:br>
              <a:rPr lang="ru-RU" i="1" dirty="0" smtClean="0">
                <a:solidFill>
                  <a:srgbClr val="23828B"/>
                </a:solidFill>
                <a:effectLst/>
              </a:rPr>
            </a:br>
            <a:r>
              <a:rPr lang="ru-RU" i="1" dirty="0" smtClean="0">
                <a:solidFill>
                  <a:srgbClr val="23828B"/>
                </a:solidFill>
                <a:effectLst/>
              </a:rPr>
              <a:t/>
            </a:r>
            <a:br>
              <a:rPr lang="ru-RU" i="1" dirty="0" smtClean="0">
                <a:solidFill>
                  <a:srgbClr val="23828B"/>
                </a:solidFill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556" y="3747586"/>
            <a:ext cx="3483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что за желтый мячик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лесам за нами скачет.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Золотит лучом оконце,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его …</a:t>
            </a:r>
            <a:b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0714" y="3603172"/>
            <a:ext cx="4865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Дружит с солнышком весной,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ласковый такой,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завьюжит,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с морозом дружит.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трубах завывает,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ног меня сбивает… </a:t>
            </a:r>
          </a:p>
          <a:p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(Ветер)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823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41714" y="1935540"/>
            <a:ext cx="82513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молодцы! </a:t>
            </a:r>
          </a:p>
          <a:p>
            <a:pPr algn="ctr"/>
            <a:r>
              <a:rPr lang="ru-RU" sz="6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большое спасибо!</a:t>
            </a:r>
            <a:endParaRPr lang="ru-RU" sz="6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0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733799" y="163285"/>
            <a:ext cx="5203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весна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42" y="1096011"/>
            <a:ext cx="6934201" cy="5200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90114" y="1502228"/>
            <a:ext cx="28302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весна, что она нам принесла? Будем разбираться.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14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774881"/>
            <a:ext cx="5180905" cy="4058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64" y="2720763"/>
            <a:ext cx="6017622" cy="376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596395" y="415653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становится тепло, тает последний снег, бегут ручейки.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33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283028"/>
            <a:ext cx="5404756" cy="3603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66750" y="416922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зима и люди носили теплую одежду.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3362" r="7506" b="-1"/>
          <a:stretch/>
        </p:blipFill>
        <p:spPr>
          <a:xfrm>
            <a:off x="6405907" y="283028"/>
            <a:ext cx="4653978" cy="3984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640287" y="4267200"/>
            <a:ext cx="4571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стало тепло и такая одежда уже не нужна. Нужна другая одежда.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26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293914"/>
            <a:ext cx="5649686" cy="423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75208" y="4730145"/>
            <a:ext cx="5087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небо чистое, голубое.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4" y="370114"/>
            <a:ext cx="5649687" cy="4237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237514" y="4730145"/>
            <a:ext cx="58224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 светит и пригревает солнышко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8842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6" y="724771"/>
            <a:ext cx="5826035" cy="388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6572" y="4713515"/>
            <a:ext cx="517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веточках деревьев набухают почки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933" y="724771"/>
            <a:ext cx="5493505" cy="38054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723819" y="4648201"/>
            <a:ext cx="45513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из них появляются маленькие, 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клейкие листочки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546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3989" r="11684"/>
          <a:stretch/>
        </p:blipFill>
        <p:spPr>
          <a:xfrm>
            <a:off x="250371" y="337458"/>
            <a:ext cx="5704115" cy="2882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53143" y="3326376"/>
            <a:ext cx="530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Зимой дул сильный, холодный ветер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57" y="2873828"/>
            <a:ext cx="5026753" cy="3660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04857" y="2204231"/>
            <a:ext cx="5234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Весной дует теплый весенний ветерок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39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016829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r="16890"/>
          <a:stretch/>
        </p:blipFill>
        <p:spPr>
          <a:xfrm>
            <a:off x="242186" y="794657"/>
            <a:ext cx="5399314" cy="394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85" y="2656113"/>
            <a:ext cx="5373414" cy="3581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289308" y="794657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первые цветы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98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09057" y="1737402"/>
            <a:ext cx="76009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буду называть слова, а вы отгадайте, о чем я говорю.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Голубое, ясное, безоблачное, чистое …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(небо)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Яркое, ласковое, золотое, лучистое …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(солнце)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Теплый, приятный, легкий, свежий …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(ветер)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Молодая, зеленая, свежая, нежная, первая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(трава)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1993" y="247862"/>
            <a:ext cx="6428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мы поиграем в игру, которая называется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«Весенние словечки»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019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266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13</cp:revision>
  <dcterms:created xsi:type="dcterms:W3CDTF">2020-04-11T13:18:31Z</dcterms:created>
  <dcterms:modified xsi:type="dcterms:W3CDTF">2020-04-12T03:29:04Z</dcterms:modified>
</cp:coreProperties>
</file>