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ОЙ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06" autoAdjust="0"/>
  </p:normalViewPr>
  <p:slideViewPr>
    <p:cSldViewPr>
      <p:cViewPr varScale="1"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AE5AF-E413-4349-BD32-5792D17596C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C53987-B17A-4670-BBBF-72D667A9EBFF}">
      <dgm:prSet/>
      <dgm:spPr/>
      <dgm:t>
        <a:bodyPr/>
        <a:lstStyle/>
        <a:p>
          <a:pPr rtl="0"/>
          <a:r>
            <a:rPr lang="ru-RU" dirty="0" smtClean="0"/>
            <a:t>Как я плавал, загорал, классно летом отдыхал!</a:t>
          </a:r>
          <a:endParaRPr lang="ru-RU" dirty="0"/>
        </a:p>
      </dgm:t>
    </dgm:pt>
    <dgm:pt modelId="{2C5748FA-4AF5-41AA-A5EB-B0D2978D2FBE}" type="parTrans" cxnId="{774E858F-3081-49AF-B667-F0E01627A501}">
      <dgm:prSet/>
      <dgm:spPr/>
      <dgm:t>
        <a:bodyPr/>
        <a:lstStyle/>
        <a:p>
          <a:endParaRPr lang="ru-RU"/>
        </a:p>
      </dgm:t>
    </dgm:pt>
    <dgm:pt modelId="{1308CD77-8CAB-4639-8406-6A44769B8F0F}" type="sibTrans" cxnId="{774E858F-3081-49AF-B667-F0E01627A501}">
      <dgm:prSet/>
      <dgm:spPr/>
      <dgm:t>
        <a:bodyPr/>
        <a:lstStyle/>
        <a:p>
          <a:endParaRPr lang="ru-RU"/>
        </a:p>
      </dgm:t>
    </dgm:pt>
    <dgm:pt modelId="{635D70A7-CD1E-4C59-82D1-DF177896A88D}" type="pres">
      <dgm:prSet presAssocID="{832AE5AF-E413-4349-BD32-5792D17596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803DCC-49E1-4AE9-AABE-CEADC7C17662}" type="pres">
      <dgm:prSet presAssocID="{C7C53987-B17A-4670-BBBF-72D667A9EBFF}" presName="root" presStyleCnt="0"/>
      <dgm:spPr/>
    </dgm:pt>
    <dgm:pt modelId="{B2543E20-AA61-45E1-9412-96F14D6291A2}" type="pres">
      <dgm:prSet presAssocID="{C7C53987-B17A-4670-BBBF-72D667A9EBFF}" presName="rootComposite" presStyleCnt="0"/>
      <dgm:spPr/>
    </dgm:pt>
    <dgm:pt modelId="{172EEB98-6CAF-4AC1-AAF4-C27F7A0482B8}" type="pres">
      <dgm:prSet presAssocID="{C7C53987-B17A-4670-BBBF-72D667A9EBFF}" presName="rootText" presStyleLbl="node1" presStyleIdx="0" presStyleCnt="1"/>
      <dgm:spPr/>
    </dgm:pt>
    <dgm:pt modelId="{2A267DC1-2927-4A60-A968-6BE7C2340FF1}" type="pres">
      <dgm:prSet presAssocID="{C7C53987-B17A-4670-BBBF-72D667A9EBFF}" presName="rootConnector" presStyleLbl="node1" presStyleIdx="0" presStyleCnt="1"/>
      <dgm:spPr/>
    </dgm:pt>
    <dgm:pt modelId="{7AB37DA1-1332-4C01-9B4B-6D691B4FDB6C}" type="pres">
      <dgm:prSet presAssocID="{C7C53987-B17A-4670-BBBF-72D667A9EBFF}" presName="childShape" presStyleCnt="0"/>
      <dgm:spPr/>
    </dgm:pt>
  </dgm:ptLst>
  <dgm:cxnLst>
    <dgm:cxn modelId="{E6CDD206-D773-44FB-8FC2-593DA5660066}" type="presOf" srcId="{C7C53987-B17A-4670-BBBF-72D667A9EBFF}" destId="{2A267DC1-2927-4A60-A968-6BE7C2340FF1}" srcOrd="1" destOrd="0" presId="urn:microsoft.com/office/officeart/2005/8/layout/hierarchy3"/>
    <dgm:cxn modelId="{1B1F0411-3C53-4A4E-BF00-11A69F17E477}" type="presOf" srcId="{C7C53987-B17A-4670-BBBF-72D667A9EBFF}" destId="{172EEB98-6CAF-4AC1-AAF4-C27F7A0482B8}" srcOrd="0" destOrd="0" presId="urn:microsoft.com/office/officeart/2005/8/layout/hierarchy3"/>
    <dgm:cxn modelId="{774E858F-3081-49AF-B667-F0E01627A501}" srcId="{832AE5AF-E413-4349-BD32-5792D17596C4}" destId="{C7C53987-B17A-4670-BBBF-72D667A9EBFF}" srcOrd="0" destOrd="0" parTransId="{2C5748FA-4AF5-41AA-A5EB-B0D2978D2FBE}" sibTransId="{1308CD77-8CAB-4639-8406-6A44769B8F0F}"/>
    <dgm:cxn modelId="{B6F2F6B6-3461-4C96-A6A8-3312ADC3BD52}" type="presOf" srcId="{832AE5AF-E413-4349-BD32-5792D17596C4}" destId="{635D70A7-CD1E-4C59-82D1-DF177896A88D}" srcOrd="0" destOrd="0" presId="urn:microsoft.com/office/officeart/2005/8/layout/hierarchy3"/>
    <dgm:cxn modelId="{2E9FF4F6-6E4F-4A79-A062-C9F3D8792735}" type="presParOf" srcId="{635D70A7-CD1E-4C59-82D1-DF177896A88D}" destId="{05803DCC-49E1-4AE9-AABE-CEADC7C17662}" srcOrd="0" destOrd="0" presId="urn:microsoft.com/office/officeart/2005/8/layout/hierarchy3"/>
    <dgm:cxn modelId="{9ADAC7A7-8450-48C6-A7E4-04984BF8A35C}" type="presParOf" srcId="{05803DCC-49E1-4AE9-AABE-CEADC7C17662}" destId="{B2543E20-AA61-45E1-9412-96F14D6291A2}" srcOrd="0" destOrd="0" presId="urn:microsoft.com/office/officeart/2005/8/layout/hierarchy3"/>
    <dgm:cxn modelId="{87A0FB24-6C19-4A5E-A87A-3EB7DDCEF7B6}" type="presParOf" srcId="{B2543E20-AA61-45E1-9412-96F14D6291A2}" destId="{172EEB98-6CAF-4AC1-AAF4-C27F7A0482B8}" srcOrd="0" destOrd="0" presId="urn:microsoft.com/office/officeart/2005/8/layout/hierarchy3"/>
    <dgm:cxn modelId="{69152929-1379-429D-A695-598BD5454F6A}" type="presParOf" srcId="{B2543E20-AA61-45E1-9412-96F14D6291A2}" destId="{2A267DC1-2927-4A60-A968-6BE7C2340FF1}" srcOrd="1" destOrd="0" presId="urn:microsoft.com/office/officeart/2005/8/layout/hierarchy3"/>
    <dgm:cxn modelId="{E0BEE497-E567-48EC-A5A3-BBB0A7C41049}" type="presParOf" srcId="{05803DCC-49E1-4AE9-AABE-CEADC7C17662}" destId="{7AB37DA1-1332-4C01-9B4B-6D691B4FDB6C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07B1C-C737-4C71-A9FB-ECB13CC067A9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57E01-77DD-4988-8D88-1848D0337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3036-DDB2-4814-B88C-21151A63014F}" type="datetimeFigureOut">
              <a:rPr lang="ru-RU" smtClean="0"/>
              <a:pPr/>
              <a:t>16.09.2016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1576-D975-4D90-B5E0-5EC273A991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ixelbrush.ru/uploads/posts/2013-05/1369063561_01-18.jp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-428625" y="0"/>
            <a:ext cx="95726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Фоторепортаж</a:t>
            </a:r>
            <a:endParaRPr lang="ru-RU" sz="6600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Фоторепортаж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Как я плавал, загорал, классно летом отдыхал!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 descr="http://homeprints.ru/wp-content/uploads/41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Солнце грело горячо.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Загорал на пляже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Спину подставлял, плечо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Грел животик даже.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МОЙ\Desktop\Лето конкурс\DSC068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4143404" cy="35719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ОЙ\Desktop\Лето конкурс\DSC06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3581">
            <a:off x="5135960" y="2422671"/>
            <a:ext cx="3439681" cy="3528553"/>
          </a:xfrm>
          <a:prstGeom prst="pent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Лето, пляж и солнце, моря синева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Облака сплели на небе чудо-кружева.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для счастья надо? Это ли не рай?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выпала возможность просто отдыхай!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novoboi.ru/wallpapers/large/26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128" cy="6500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Сколько солнце! Сколько света!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Как прекрасен летний зной!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Вот бы сделать так, что лето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Было целый год со мной!</a:t>
            </a:r>
          </a:p>
        </p:txBody>
      </p:sp>
      <p:pic>
        <p:nvPicPr>
          <p:cNvPr id="7" name="Рисунок 6" descr="C:\Users\МОЙ\Desktop\Лето конкурс\DSC068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643338" cy="3071834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C:\Users\МОЙ\Desktop\Лето конкурс\DSC06867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00240"/>
            <a:ext cx="4257676" cy="364333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nypics.ru/download.php?file=201211/1600x1200/anypics.ru-26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44000" cy="7572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 rot="1832686">
            <a:off x="3414113" y="783247"/>
            <a:ext cx="566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Хорошо, что снова лето,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Снова солнце высоко,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Что вода в пруду нагрета,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Как парное молоко.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МОЙ\Desktop\DSC06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714776" cy="30718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ОЙ\Desktop\DSC068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496"/>
            <a:ext cx="4214842" cy="3500462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eklovdom.by/wp-content/gallery/texture/texture_add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14646" y="4857760"/>
            <a:ext cx="571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Лето наступило и пора играть.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Веселись потому, что лето не задержится.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Прыгай в бассейн  играй целый день.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МОЙ\Desktop\Лето конкурс\DSC068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643470" cy="3643314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ОЙ\Desktop\Лето конкурс\DSC068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786214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vseoboi.com.ua/uploads/posts/2012-06/1339237491-273419-0123324_www.nevseoboi.com.u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4105679" cy="156966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Лето, лето к нам пришло!</a:t>
            </a:r>
          </a:p>
          <a:p>
            <a:pPr algn="ctr"/>
            <a:r>
              <a:rPr lang="ru-RU" sz="2400" dirty="0" smtClean="0"/>
              <a:t>Стало сухо и тепло.</a:t>
            </a:r>
          </a:p>
          <a:p>
            <a:pPr algn="ctr"/>
            <a:r>
              <a:rPr lang="ru-RU" sz="2400" dirty="0" smtClean="0"/>
              <a:t>По дорожке прямиком </a:t>
            </a:r>
            <a:endParaRPr lang="ru-RU" sz="2400" dirty="0" smtClean="0"/>
          </a:p>
          <a:p>
            <a:pPr algn="ctr"/>
            <a:r>
              <a:rPr lang="ru-RU" sz="2400" dirty="0" smtClean="0"/>
              <a:t>Ходят ножки босиком.</a:t>
            </a:r>
            <a:endParaRPr lang="ru-RU" sz="2400" dirty="0"/>
          </a:p>
        </p:txBody>
      </p:sp>
      <p:pic>
        <p:nvPicPr>
          <p:cNvPr id="4" name="Рисунок 3" descr="C:\Users\МОЙ\Desktop\Лето конкурс\DSC06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00306"/>
            <a:ext cx="6286544" cy="402433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.gdefon.com/wallpapers_original/s/464285_priroda_nebo_oblaka_zakat_leto_plyazh_more_1920x1200_(www.GdeFon.ru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662573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Если грустно Вам бывает,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Если не с кем Вам дружить,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Заведите попугая –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Будет с кем поговорить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МОЙ\Desktop\Лето конкурс\DSC068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5357850" cy="4500594"/>
          </a:xfrm>
          <a:prstGeom prst="star7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33v.ru/uploads/cb/cbcac646db47e5f766a93611a57793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33276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u="sng" dirty="0" smtClean="0"/>
              <a:t>Лето, море, пляж, прибой….</a:t>
            </a:r>
          </a:p>
          <a:p>
            <a:r>
              <a:rPr lang="ru-RU" sz="2400" i="1" u="sng" dirty="0" smtClean="0"/>
              <a:t>Отдых – </a:t>
            </a:r>
            <a:r>
              <a:rPr lang="ru-RU" sz="2400" i="1" u="sng" dirty="0" err="1" smtClean="0"/>
              <a:t>супер</a:t>
            </a:r>
            <a:r>
              <a:rPr lang="ru-RU" sz="2400" i="1" u="sng" dirty="0" smtClean="0"/>
              <a:t>!!!</a:t>
            </a:r>
            <a:endParaRPr lang="ru-RU" sz="2400" i="1" u="sng" dirty="0"/>
          </a:p>
        </p:txBody>
      </p:sp>
      <p:pic>
        <p:nvPicPr>
          <p:cNvPr id="4" name="Рисунок 3" descr="C:\Users\МОЙ\Desktop\Лето конкурс\DSC068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5093">
            <a:off x="-6813" y="1733884"/>
            <a:ext cx="3235987" cy="271464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ОЙ\Desktop\Лето конкурс\DSC068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7529">
            <a:off x="2428860" y="4143380"/>
            <a:ext cx="3357586" cy="228601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ОЙ\Desktop\Лето конкурс\DSC068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2661">
            <a:off x="5538835" y="1458437"/>
            <a:ext cx="3186117" cy="2571768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prezi.ru/fl/image.raw?view=image&amp;type=img&amp;id=8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7030A0"/>
                </a:solidFill>
              </a:rPr>
              <a:t>Выражаем благодарность всем родителям, </a:t>
            </a:r>
          </a:p>
          <a:p>
            <a:pPr algn="ctr"/>
            <a:r>
              <a:rPr lang="ru-RU" sz="2800" i="1" u="sng" dirty="0" smtClean="0">
                <a:solidFill>
                  <a:srgbClr val="7030A0"/>
                </a:solidFill>
              </a:rPr>
              <a:t>принявшим участие в фоторепортаже:</a:t>
            </a:r>
            <a:endParaRPr lang="ru-RU" sz="2800" i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643050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</a:rPr>
              <a:t>Валова</a:t>
            </a:r>
            <a:r>
              <a:rPr lang="ru-RU" sz="2000" i="1" dirty="0" smtClean="0">
                <a:solidFill>
                  <a:schemeClr val="bg1"/>
                </a:solidFill>
              </a:rPr>
              <a:t> Ильи;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Андреевой Полины;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Корюковой</a:t>
            </a:r>
            <a:r>
              <a:rPr lang="ru-RU" sz="2000" i="1" dirty="0" smtClean="0">
                <a:solidFill>
                  <a:schemeClr val="bg1"/>
                </a:solidFill>
              </a:rPr>
              <a:t> Алины;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Корюковой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Милены</a:t>
            </a:r>
            <a:r>
              <a:rPr lang="ru-RU" sz="2000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Староверова</a:t>
            </a:r>
            <a:r>
              <a:rPr lang="ru-RU" sz="2000" i="1" dirty="0" smtClean="0">
                <a:solidFill>
                  <a:schemeClr val="bg1"/>
                </a:solidFill>
              </a:rPr>
              <a:t> Егора;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Коробковой Ани;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Роговой Виктории;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Вагиной</a:t>
            </a:r>
            <a:r>
              <a:rPr lang="ru-RU" sz="2000" i="1" dirty="0" smtClean="0">
                <a:solidFill>
                  <a:schemeClr val="bg1"/>
                </a:solidFill>
              </a:rPr>
              <a:t> Ксении;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Шамбарова</a:t>
            </a:r>
            <a:r>
              <a:rPr lang="ru-RU" sz="2000" i="1" dirty="0" smtClean="0">
                <a:solidFill>
                  <a:schemeClr val="bg1"/>
                </a:solidFill>
              </a:rPr>
              <a:t> Артема;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Абрамова Вячеслава.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572140"/>
            <a:ext cx="232634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</a:t>
            </a:r>
            <a:endParaRPr lang="ru-RU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202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Фоторепортаж</vt:lpstr>
      <vt:lpstr>Фоторепортаж</vt:lpstr>
      <vt:lpstr>Лето, пляж и солнце, моря синева Облака сплели на небе чудо-кружева. Что для счастья надо? Это ли не рай? Если выпала возможность просто отдыхай!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34</cp:revision>
  <dcterms:created xsi:type="dcterms:W3CDTF">2016-09-15T07:52:30Z</dcterms:created>
  <dcterms:modified xsi:type="dcterms:W3CDTF">2016-09-16T15:01:39Z</dcterms:modified>
</cp:coreProperties>
</file>